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8" r:id="rId2"/>
  </p:sldMasterIdLst>
  <p:notesMasterIdLst>
    <p:notesMasterId r:id="rId12"/>
  </p:notesMasterIdLst>
  <p:sldIdLst>
    <p:sldId id="2147482862" r:id="rId3"/>
    <p:sldId id="2147482882" r:id="rId4"/>
    <p:sldId id="4511" r:id="rId5"/>
    <p:sldId id="11323" r:id="rId6"/>
    <p:sldId id="2147482880" r:id="rId7"/>
    <p:sldId id="2147482881" r:id="rId8"/>
    <p:sldId id="282" r:id="rId9"/>
    <p:sldId id="2147482876" r:id="rId10"/>
    <p:sldId id="4375" r:id="rId1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51"/>
    <a:srgbClr val="FF6600"/>
    <a:srgbClr val="DE4F29"/>
    <a:srgbClr val="FD9108"/>
    <a:srgbClr val="008080"/>
    <a:srgbClr val="FF93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4F3D3-EAF2-4D7B-B26A-F9F8323D306C}" v="40" dt="2025-12-01T12:37:57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56"/>
      </p:cViewPr>
      <p:guideLst>
        <p:guide orient="horz" pos="184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Stiebler" userId="c6182379-f076-4ba6-b277-f24808c84e77" providerId="ADAL" clId="{ACF1DA12-4346-4D93-9702-7AA9A78909B3}"/>
    <pc:docChg chg="undo custSel addSld delSld modSld">
      <pc:chgData name="Fernanda Stiebler" userId="c6182379-f076-4ba6-b277-f24808c84e77" providerId="ADAL" clId="{ACF1DA12-4346-4D93-9702-7AA9A78909B3}" dt="2025-12-01T12:41:53.929" v="807" actId="113"/>
      <pc:docMkLst>
        <pc:docMk/>
      </pc:docMkLst>
      <pc:sldChg chg="add del">
        <pc:chgData name="Fernanda Stiebler" userId="c6182379-f076-4ba6-b277-f24808c84e77" providerId="ADAL" clId="{ACF1DA12-4346-4D93-9702-7AA9A78909B3}" dt="2025-12-01T01:26:12.209" v="645" actId="47"/>
        <pc:sldMkLst>
          <pc:docMk/>
          <pc:sldMk cId="1968578667" sldId="257"/>
        </pc:sldMkLst>
      </pc:sldChg>
      <pc:sldChg chg="add del">
        <pc:chgData name="Fernanda Stiebler" userId="c6182379-f076-4ba6-b277-f24808c84e77" providerId="ADAL" clId="{ACF1DA12-4346-4D93-9702-7AA9A78909B3}" dt="2025-12-01T01:26:12.915" v="646" actId="47"/>
        <pc:sldMkLst>
          <pc:docMk/>
          <pc:sldMk cId="1366763791" sldId="258"/>
        </pc:sldMkLst>
      </pc:sldChg>
      <pc:sldChg chg="addSp delSp modSp add mod">
        <pc:chgData name="Fernanda Stiebler" userId="c6182379-f076-4ba6-b277-f24808c84e77" providerId="ADAL" clId="{ACF1DA12-4346-4D93-9702-7AA9A78909B3}" dt="2025-12-01T12:41:53.929" v="807" actId="113"/>
        <pc:sldMkLst>
          <pc:docMk/>
          <pc:sldMk cId="1125247088" sldId="282"/>
        </pc:sldMkLst>
        <pc:spChg chg="del mod">
          <ac:chgData name="Fernanda Stiebler" userId="c6182379-f076-4ba6-b277-f24808c84e77" providerId="ADAL" clId="{ACF1DA12-4346-4D93-9702-7AA9A78909B3}" dt="2025-12-01T00:36:49.188" v="4" actId="478"/>
          <ac:spMkLst>
            <pc:docMk/>
            <pc:sldMk cId="1125247088" sldId="282"/>
            <ac:spMk id="2" creationId="{446262BA-93CC-6A1A-E764-3BA8147E069D}"/>
          </ac:spMkLst>
        </pc:spChg>
        <pc:spChg chg="add del mod">
          <ac:chgData name="Fernanda Stiebler" userId="c6182379-f076-4ba6-b277-f24808c84e77" providerId="ADAL" clId="{ACF1DA12-4346-4D93-9702-7AA9A78909B3}" dt="2025-12-01T12:39:30.516" v="804"/>
          <ac:spMkLst>
            <pc:docMk/>
            <pc:sldMk cId="1125247088" sldId="282"/>
            <ac:spMk id="2" creationId="{B39427C5-0D1C-34B6-4AF7-670EFF11C549}"/>
          </ac:spMkLst>
        </pc:spChg>
        <pc:spChg chg="add mod">
          <ac:chgData name="Fernanda Stiebler" userId="c6182379-f076-4ba6-b277-f24808c84e77" providerId="ADAL" clId="{ACF1DA12-4346-4D93-9702-7AA9A78909B3}" dt="2025-12-01T12:41:53.929" v="807" actId="113"/>
          <ac:spMkLst>
            <pc:docMk/>
            <pc:sldMk cId="1125247088" sldId="282"/>
            <ac:spMk id="4" creationId="{21D90179-FFF8-E298-2466-148FC3EA61A5}"/>
          </ac:spMkLst>
        </pc:spChg>
        <pc:spChg chg="add mod">
          <ac:chgData name="Fernanda Stiebler" userId="c6182379-f076-4ba6-b277-f24808c84e77" providerId="ADAL" clId="{ACF1DA12-4346-4D93-9702-7AA9A78909B3}" dt="2025-12-01T01:11:26.077" v="363" actId="1076"/>
          <ac:spMkLst>
            <pc:docMk/>
            <pc:sldMk cId="1125247088" sldId="282"/>
            <ac:spMk id="13" creationId="{E403DE22-B436-38B8-0A1C-958E263D6251}"/>
          </ac:spMkLst>
        </pc:spChg>
        <pc:spChg chg="mod">
          <ac:chgData name="Fernanda Stiebler" userId="c6182379-f076-4ba6-b277-f24808c84e77" providerId="ADAL" clId="{ACF1DA12-4346-4D93-9702-7AA9A78909B3}" dt="2025-12-01T01:03:14.661" v="318" actId="1076"/>
          <ac:spMkLst>
            <pc:docMk/>
            <pc:sldMk cId="1125247088" sldId="282"/>
            <ac:spMk id="15" creationId="{10AF8919-C91D-BC94-6489-A2620F5B8D78}"/>
          </ac:spMkLst>
        </pc:spChg>
        <pc:spChg chg="add mod">
          <ac:chgData name="Fernanda Stiebler" userId="c6182379-f076-4ba6-b277-f24808c84e77" providerId="ADAL" clId="{ACF1DA12-4346-4D93-9702-7AA9A78909B3}" dt="2025-12-01T01:11:26.077" v="363" actId="1076"/>
          <ac:spMkLst>
            <pc:docMk/>
            <pc:sldMk cId="1125247088" sldId="282"/>
            <ac:spMk id="21" creationId="{DE6B61B0-F20D-07EC-8E5B-80D84427FBA3}"/>
          </ac:spMkLst>
        </pc:spChg>
        <pc:spChg chg="del mod topLvl">
          <ac:chgData name="Fernanda Stiebler" userId="c6182379-f076-4ba6-b277-f24808c84e77" providerId="ADAL" clId="{ACF1DA12-4346-4D93-9702-7AA9A78909B3}" dt="2025-12-01T01:12:45.782" v="438" actId="478"/>
          <ac:spMkLst>
            <pc:docMk/>
            <pc:sldMk cId="1125247088" sldId="282"/>
            <ac:spMk id="23" creationId="{3E1FE734-99BA-5D4A-397E-5B1EB5D32579}"/>
          </ac:spMkLst>
        </pc:spChg>
        <pc:spChg chg="mod topLvl">
          <ac:chgData name="Fernanda Stiebler" userId="c6182379-f076-4ba6-b277-f24808c84e77" providerId="ADAL" clId="{ACF1DA12-4346-4D93-9702-7AA9A78909B3}" dt="2025-12-01T01:13:31.689" v="450" actId="1076"/>
          <ac:spMkLst>
            <pc:docMk/>
            <pc:sldMk cId="1125247088" sldId="282"/>
            <ac:spMk id="24" creationId="{68BB0CAB-9C7F-11F2-3AEC-850A760E77E9}"/>
          </ac:spMkLst>
        </pc:spChg>
        <pc:spChg chg="mod">
          <ac:chgData name="Fernanda Stiebler" userId="c6182379-f076-4ba6-b277-f24808c84e77" providerId="ADAL" clId="{ACF1DA12-4346-4D93-9702-7AA9A78909B3}" dt="2025-12-01T01:13:09.830" v="443" actId="14100"/>
          <ac:spMkLst>
            <pc:docMk/>
            <pc:sldMk cId="1125247088" sldId="282"/>
            <ac:spMk id="45" creationId="{ED4C3539-5C3C-F840-D846-EF87052A6CE3}"/>
          </ac:spMkLst>
        </pc:spChg>
        <pc:spChg chg="mod">
          <ac:chgData name="Fernanda Stiebler" userId="c6182379-f076-4ba6-b277-f24808c84e77" providerId="ADAL" clId="{ACF1DA12-4346-4D93-9702-7AA9A78909B3}" dt="2025-12-01T01:10:47.291" v="361" actId="1076"/>
          <ac:spMkLst>
            <pc:docMk/>
            <pc:sldMk cId="1125247088" sldId="282"/>
            <ac:spMk id="53" creationId="{20D694CE-8138-E64B-82F0-ABCA9387F7BD}"/>
          </ac:spMkLst>
        </pc:spChg>
        <pc:spChg chg="mod">
          <ac:chgData name="Fernanda Stiebler" userId="c6182379-f076-4ba6-b277-f24808c84e77" providerId="ADAL" clId="{ACF1DA12-4346-4D93-9702-7AA9A78909B3}" dt="2025-12-01T01:13:27.950" v="449" actId="1076"/>
          <ac:spMkLst>
            <pc:docMk/>
            <pc:sldMk cId="1125247088" sldId="282"/>
            <ac:spMk id="55" creationId="{40A0A62B-7463-1EE2-0FB9-A53E56F15A4E}"/>
          </ac:spMkLst>
        </pc:spChg>
        <pc:spChg chg="mod">
          <ac:chgData name="Fernanda Stiebler" userId="c6182379-f076-4ba6-b277-f24808c84e77" providerId="ADAL" clId="{ACF1DA12-4346-4D93-9702-7AA9A78909B3}" dt="2025-12-01T01:05:50.540" v="332" actId="164"/>
          <ac:spMkLst>
            <pc:docMk/>
            <pc:sldMk cId="1125247088" sldId="282"/>
            <ac:spMk id="64" creationId="{E3087DF3-A9E7-DA15-97F1-7614DAB696C0}"/>
          </ac:spMkLst>
        </pc:spChg>
        <pc:grpChg chg="mod">
          <ac:chgData name="Fernanda Stiebler" userId="c6182379-f076-4ba6-b277-f24808c84e77" providerId="ADAL" clId="{ACF1DA12-4346-4D93-9702-7AA9A78909B3}" dt="2025-12-01T01:05:50.540" v="332" actId="164"/>
          <ac:grpSpMkLst>
            <pc:docMk/>
            <pc:sldMk cId="1125247088" sldId="282"/>
            <ac:grpSpMk id="3" creationId="{7E7A8D49-11A3-4F4C-7503-71D693880854}"/>
          </ac:grpSpMkLst>
        </pc:grpChg>
        <pc:grpChg chg="add mod">
          <ac:chgData name="Fernanda Stiebler" userId="c6182379-f076-4ba6-b277-f24808c84e77" providerId="ADAL" clId="{ACF1DA12-4346-4D93-9702-7AA9A78909B3}" dt="2025-12-01T01:08:35.241" v="346" actId="1076"/>
          <ac:grpSpMkLst>
            <pc:docMk/>
            <pc:sldMk cId="1125247088" sldId="282"/>
            <ac:grpSpMk id="9" creationId="{BEEB8EA9-01C5-F6E1-577D-F269170C996C}"/>
          </ac:grpSpMkLst>
        </pc:grpChg>
        <pc:grpChg chg="add del mod">
          <ac:chgData name="Fernanda Stiebler" userId="c6182379-f076-4ba6-b277-f24808c84e77" providerId="ADAL" clId="{ACF1DA12-4346-4D93-9702-7AA9A78909B3}" dt="2025-12-01T01:12:45.782" v="438" actId="478"/>
          <ac:grpSpMkLst>
            <pc:docMk/>
            <pc:sldMk cId="1125247088" sldId="282"/>
            <ac:grpSpMk id="22" creationId="{3069DB42-3325-2D88-6912-CF59008297F7}"/>
          </ac:grpSpMkLst>
        </pc:grpChg>
        <pc:picChg chg="add mod">
          <ac:chgData name="Fernanda Stiebler" userId="c6182379-f076-4ba6-b277-f24808c84e77" providerId="ADAL" clId="{ACF1DA12-4346-4D93-9702-7AA9A78909B3}" dt="2025-12-01T01:09:21.663" v="349" actId="1076"/>
          <ac:picMkLst>
            <pc:docMk/>
            <pc:sldMk cId="1125247088" sldId="282"/>
            <ac:picMk id="6" creationId="{A770B4A0-8410-04EC-157F-0656085C048C}"/>
          </ac:picMkLst>
        </pc:picChg>
        <pc:picChg chg="mod">
          <ac:chgData name="Fernanda Stiebler" userId="c6182379-f076-4ba6-b277-f24808c84e77" providerId="ADAL" clId="{ACF1DA12-4346-4D93-9702-7AA9A78909B3}" dt="2025-12-01T01:09:15.074" v="348" actId="1076"/>
          <ac:picMkLst>
            <pc:docMk/>
            <pc:sldMk cId="1125247088" sldId="282"/>
            <ac:picMk id="14" creationId="{9C7B74E8-FCC3-8E01-2018-77A7DBCA77C1}"/>
          </ac:picMkLst>
        </pc:picChg>
        <pc:picChg chg="add mod">
          <ac:chgData name="Fernanda Stiebler" userId="c6182379-f076-4ba6-b277-f24808c84e77" providerId="ADAL" clId="{ACF1DA12-4346-4D93-9702-7AA9A78909B3}" dt="2025-12-01T01:11:26.077" v="363" actId="1076"/>
          <ac:picMkLst>
            <pc:docMk/>
            <pc:sldMk cId="1125247088" sldId="282"/>
            <ac:picMk id="16" creationId="{D4F6D4A6-8207-7A43-B177-DF9BB6A5316A}"/>
          </ac:picMkLst>
        </pc:picChg>
        <pc:picChg chg="add mod">
          <ac:chgData name="Fernanda Stiebler" userId="c6182379-f076-4ba6-b277-f24808c84e77" providerId="ADAL" clId="{ACF1DA12-4346-4D93-9702-7AA9A78909B3}" dt="2025-12-01T01:11:26.077" v="363" actId="1076"/>
          <ac:picMkLst>
            <pc:docMk/>
            <pc:sldMk cId="1125247088" sldId="282"/>
            <ac:picMk id="17" creationId="{70ADA7BC-68C6-E06D-B51F-0D31C8452D67}"/>
          </ac:picMkLst>
        </pc:picChg>
        <pc:picChg chg="add mod">
          <ac:chgData name="Fernanda Stiebler" userId="c6182379-f076-4ba6-b277-f24808c84e77" providerId="ADAL" clId="{ACF1DA12-4346-4D93-9702-7AA9A78909B3}" dt="2025-12-01T01:11:26.077" v="363" actId="1076"/>
          <ac:picMkLst>
            <pc:docMk/>
            <pc:sldMk cId="1125247088" sldId="282"/>
            <ac:picMk id="18" creationId="{5F6521AF-C9B8-FA04-4948-66C9CBB4FECB}"/>
          </ac:picMkLst>
        </pc:picChg>
        <pc:picChg chg="add mod">
          <ac:chgData name="Fernanda Stiebler" userId="c6182379-f076-4ba6-b277-f24808c84e77" providerId="ADAL" clId="{ACF1DA12-4346-4D93-9702-7AA9A78909B3}" dt="2025-12-01T01:11:26.077" v="363" actId="1076"/>
          <ac:picMkLst>
            <pc:docMk/>
            <pc:sldMk cId="1125247088" sldId="282"/>
            <ac:picMk id="19" creationId="{8299D23C-38B1-21C4-CD7A-E11DCF28CF99}"/>
          </ac:picMkLst>
        </pc:picChg>
        <pc:picChg chg="add mod">
          <ac:chgData name="Fernanda Stiebler" userId="c6182379-f076-4ba6-b277-f24808c84e77" providerId="ADAL" clId="{ACF1DA12-4346-4D93-9702-7AA9A78909B3}" dt="2025-12-01T01:11:26.077" v="363" actId="1076"/>
          <ac:picMkLst>
            <pc:docMk/>
            <pc:sldMk cId="1125247088" sldId="282"/>
            <ac:picMk id="20" creationId="{DDC90AC4-E4B9-7CD6-42FA-93D6D900F079}"/>
          </ac:picMkLst>
        </pc:picChg>
        <pc:cxnChg chg="mod">
          <ac:chgData name="Fernanda Stiebler" userId="c6182379-f076-4ba6-b277-f24808c84e77" providerId="ADAL" clId="{ACF1DA12-4346-4D93-9702-7AA9A78909B3}" dt="2025-12-01T01:06:40.189" v="344" actId="1076"/>
          <ac:cxnSpMkLst>
            <pc:docMk/>
            <pc:sldMk cId="1125247088" sldId="282"/>
            <ac:cxnSpMk id="46" creationId="{689290A8-0A61-0EED-754A-7DAF8B3930CE}"/>
          </ac:cxnSpMkLst>
        </pc:cxnChg>
      </pc:sldChg>
      <pc:sldChg chg="addSp delSp modSp mod">
        <pc:chgData name="Fernanda Stiebler" userId="c6182379-f076-4ba6-b277-f24808c84e77" providerId="ADAL" clId="{ACF1DA12-4346-4D93-9702-7AA9A78909B3}" dt="2025-12-01T00:52:34.175" v="181" actId="20577"/>
        <pc:sldMkLst>
          <pc:docMk/>
          <pc:sldMk cId="9369374" sldId="11323"/>
        </pc:sldMkLst>
        <pc:spChg chg="mod">
          <ac:chgData name="Fernanda Stiebler" userId="c6182379-f076-4ba6-b277-f24808c84e77" providerId="ADAL" clId="{ACF1DA12-4346-4D93-9702-7AA9A78909B3}" dt="2025-12-01T00:49:47.751" v="140" actId="1076"/>
          <ac:spMkLst>
            <pc:docMk/>
            <pc:sldMk cId="9369374" sldId="11323"/>
            <ac:spMk id="3" creationId="{EB4A4FA3-C1E9-123B-5E78-841A91F61DAA}"/>
          </ac:spMkLst>
        </pc:spChg>
        <pc:spChg chg="add del mod">
          <ac:chgData name="Fernanda Stiebler" userId="c6182379-f076-4ba6-b277-f24808c84e77" providerId="ADAL" clId="{ACF1DA12-4346-4D93-9702-7AA9A78909B3}" dt="2025-12-01T00:48:37.492" v="90" actId="478"/>
          <ac:spMkLst>
            <pc:docMk/>
            <pc:sldMk cId="9369374" sldId="11323"/>
            <ac:spMk id="4" creationId="{312083B1-207C-45A3-5346-8EA02E1A64FF}"/>
          </ac:spMkLst>
        </pc:spChg>
        <pc:spChg chg="mod">
          <ac:chgData name="Fernanda Stiebler" userId="c6182379-f076-4ba6-b277-f24808c84e77" providerId="ADAL" clId="{ACF1DA12-4346-4D93-9702-7AA9A78909B3}" dt="2025-12-01T00:52:34.175" v="181" actId="20577"/>
          <ac:spMkLst>
            <pc:docMk/>
            <pc:sldMk cId="9369374" sldId="11323"/>
            <ac:spMk id="10" creationId="{48E2853F-AEE1-1CC1-06CB-7C667EB3BE31}"/>
          </ac:spMkLst>
        </pc:spChg>
        <pc:spChg chg="mod">
          <ac:chgData name="Fernanda Stiebler" userId="c6182379-f076-4ba6-b277-f24808c84e77" providerId="ADAL" clId="{ACF1DA12-4346-4D93-9702-7AA9A78909B3}" dt="2025-12-01T00:49:23.164" v="139" actId="1076"/>
          <ac:spMkLst>
            <pc:docMk/>
            <pc:sldMk cId="9369374" sldId="11323"/>
            <ac:spMk id="12" creationId="{533E6025-AFDC-3A1A-92E1-1878C9B5874C}"/>
          </ac:spMkLst>
        </pc:spChg>
        <pc:spChg chg="add mod">
          <ac:chgData name="Fernanda Stiebler" userId="c6182379-f076-4ba6-b277-f24808c84e77" providerId="ADAL" clId="{ACF1DA12-4346-4D93-9702-7AA9A78909B3}" dt="2025-12-01T00:50:38.227" v="150" actId="368"/>
          <ac:spMkLst>
            <pc:docMk/>
            <pc:sldMk cId="9369374" sldId="11323"/>
            <ac:spMk id="14" creationId="{95615ED1-B2ED-7296-73F9-04633E4319B6}"/>
          </ac:spMkLst>
        </pc:spChg>
        <pc:spChg chg="mod">
          <ac:chgData name="Fernanda Stiebler" userId="c6182379-f076-4ba6-b277-f24808c84e77" providerId="ADAL" clId="{ACF1DA12-4346-4D93-9702-7AA9A78909B3}" dt="2025-12-01T00:46:51.263" v="44" actId="20577"/>
          <ac:spMkLst>
            <pc:docMk/>
            <pc:sldMk cId="9369374" sldId="11323"/>
            <ac:spMk id="22" creationId="{14DC8BA1-5B31-B41B-62B4-D5AC5174E916}"/>
          </ac:spMkLst>
        </pc:spChg>
        <pc:spChg chg="mod">
          <ac:chgData name="Fernanda Stiebler" userId="c6182379-f076-4ba6-b277-f24808c84e77" providerId="ADAL" clId="{ACF1DA12-4346-4D93-9702-7AA9A78909B3}" dt="2025-12-01T00:49:47.751" v="140" actId="1076"/>
          <ac:spMkLst>
            <pc:docMk/>
            <pc:sldMk cId="9369374" sldId="11323"/>
            <ac:spMk id="29" creationId="{AE2D2C3D-12A1-F0B2-CE9F-CD357591CFC2}"/>
          </ac:spMkLst>
        </pc:spChg>
        <pc:grpChg chg="mod">
          <ac:chgData name="Fernanda Stiebler" userId="c6182379-f076-4ba6-b277-f24808c84e77" providerId="ADAL" clId="{ACF1DA12-4346-4D93-9702-7AA9A78909B3}" dt="2025-12-01T00:49:18.911" v="138" actId="1076"/>
          <ac:grpSpMkLst>
            <pc:docMk/>
            <pc:sldMk cId="9369374" sldId="11323"/>
            <ac:grpSpMk id="27" creationId="{0993A54A-8F29-CB10-B17C-88B35CAB1222}"/>
          </ac:grpSpMkLst>
        </pc:grpChg>
        <pc:grpChg chg="mod">
          <ac:chgData name="Fernanda Stiebler" userId="c6182379-f076-4ba6-b277-f24808c84e77" providerId="ADAL" clId="{ACF1DA12-4346-4D93-9702-7AA9A78909B3}" dt="2025-12-01T00:49:47.751" v="140" actId="1076"/>
          <ac:grpSpMkLst>
            <pc:docMk/>
            <pc:sldMk cId="9369374" sldId="11323"/>
            <ac:grpSpMk id="28" creationId="{F10C7984-836E-0950-BCD0-599D1766C842}"/>
          </ac:grpSpMkLst>
        </pc:grpChg>
      </pc:sldChg>
      <pc:sldChg chg="addSp delSp modSp mod">
        <pc:chgData name="Fernanda Stiebler" userId="c6182379-f076-4ba6-b277-f24808c84e77" providerId="ADAL" clId="{ACF1DA12-4346-4D93-9702-7AA9A78909B3}" dt="2025-12-01T12:37:03.411" v="670" actId="1076"/>
        <pc:sldMkLst>
          <pc:docMk/>
          <pc:sldMk cId="785428943" sldId="2147482876"/>
        </pc:sldMkLst>
        <pc:spChg chg="mod">
          <ac:chgData name="Fernanda Stiebler" userId="c6182379-f076-4ba6-b277-f24808c84e77" providerId="ADAL" clId="{ACF1DA12-4346-4D93-9702-7AA9A78909B3}" dt="2025-12-01T00:57:05.953" v="239" actId="1076"/>
          <ac:spMkLst>
            <pc:docMk/>
            <pc:sldMk cId="785428943" sldId="2147482876"/>
            <ac:spMk id="2" creationId="{A47BA768-CE1F-02ED-D59D-D8331F998416}"/>
          </ac:spMkLst>
        </pc:spChg>
        <pc:spChg chg="add mod">
          <ac:chgData name="Fernanda Stiebler" userId="c6182379-f076-4ba6-b277-f24808c84e77" providerId="ADAL" clId="{ACF1DA12-4346-4D93-9702-7AA9A78909B3}" dt="2025-12-01T00:56:38.715" v="231" actId="1076"/>
          <ac:spMkLst>
            <pc:docMk/>
            <pc:sldMk cId="785428943" sldId="2147482876"/>
            <ac:spMk id="3" creationId="{03F2FD56-92EC-81AE-19C0-79876C8288AA}"/>
          </ac:spMkLst>
        </pc:spChg>
        <pc:spChg chg="mod">
          <ac:chgData name="Fernanda Stiebler" userId="c6182379-f076-4ba6-b277-f24808c84e77" providerId="ADAL" clId="{ACF1DA12-4346-4D93-9702-7AA9A78909B3}" dt="2025-12-01T00:57:18.203" v="242" actId="1076"/>
          <ac:spMkLst>
            <pc:docMk/>
            <pc:sldMk cId="785428943" sldId="2147482876"/>
            <ac:spMk id="4" creationId="{E98F00C8-4C0C-094D-E7AC-BEC88ED13B73}"/>
          </ac:spMkLst>
        </pc:spChg>
        <pc:spChg chg="add mod">
          <ac:chgData name="Fernanda Stiebler" userId="c6182379-f076-4ba6-b277-f24808c84e77" providerId="ADAL" clId="{ACF1DA12-4346-4D93-9702-7AA9A78909B3}" dt="2025-12-01T00:56:43.596" v="233" actId="1076"/>
          <ac:spMkLst>
            <pc:docMk/>
            <pc:sldMk cId="785428943" sldId="2147482876"/>
            <ac:spMk id="6" creationId="{70307BA7-5DB0-2AEC-F2BA-A849C332236C}"/>
          </ac:spMkLst>
        </pc:spChg>
        <pc:spChg chg="mod">
          <ac:chgData name="Fernanda Stiebler" userId="c6182379-f076-4ba6-b277-f24808c84e77" providerId="ADAL" clId="{ACF1DA12-4346-4D93-9702-7AA9A78909B3}" dt="2025-12-01T00:57:29.109" v="244" actId="1076"/>
          <ac:spMkLst>
            <pc:docMk/>
            <pc:sldMk cId="785428943" sldId="2147482876"/>
            <ac:spMk id="11" creationId="{6C63A1EE-C39E-EAD1-A60C-B4FA828F86A4}"/>
          </ac:spMkLst>
        </pc:spChg>
        <pc:spChg chg="mod">
          <ac:chgData name="Fernanda Stiebler" userId="c6182379-f076-4ba6-b277-f24808c84e77" providerId="ADAL" clId="{ACF1DA12-4346-4D93-9702-7AA9A78909B3}" dt="2025-12-01T00:57:24.024" v="243" actId="1076"/>
          <ac:spMkLst>
            <pc:docMk/>
            <pc:sldMk cId="785428943" sldId="2147482876"/>
            <ac:spMk id="13" creationId="{7563C23A-8E1A-AF5C-3E4B-DD8158668DE5}"/>
          </ac:spMkLst>
        </pc:spChg>
        <pc:spChg chg="mod">
          <ac:chgData name="Fernanda Stiebler" userId="c6182379-f076-4ba6-b277-f24808c84e77" providerId="ADAL" clId="{ACF1DA12-4346-4D93-9702-7AA9A78909B3}" dt="2025-12-01T00:57:09.602" v="241" actId="1076"/>
          <ac:spMkLst>
            <pc:docMk/>
            <pc:sldMk cId="785428943" sldId="2147482876"/>
            <ac:spMk id="20" creationId="{D522261C-8009-2D19-2F87-E834619E21DB}"/>
          </ac:spMkLst>
        </pc:spChg>
        <pc:spChg chg="add mod">
          <ac:chgData name="Fernanda Stiebler" userId="c6182379-f076-4ba6-b277-f24808c84e77" providerId="ADAL" clId="{ACF1DA12-4346-4D93-9702-7AA9A78909B3}" dt="2025-12-01T00:56:59.795" v="237" actId="688"/>
          <ac:spMkLst>
            <pc:docMk/>
            <pc:sldMk cId="785428943" sldId="2147482876"/>
            <ac:spMk id="22" creationId="{FC6CC03E-3F38-54E0-9EBD-059B17B847F3}"/>
          </ac:spMkLst>
        </pc:spChg>
        <pc:spChg chg="add mod">
          <ac:chgData name="Fernanda Stiebler" userId="c6182379-f076-4ba6-b277-f24808c84e77" providerId="ADAL" clId="{ACF1DA12-4346-4D93-9702-7AA9A78909B3}" dt="2025-12-01T00:56:59.795" v="237" actId="688"/>
          <ac:spMkLst>
            <pc:docMk/>
            <pc:sldMk cId="785428943" sldId="2147482876"/>
            <ac:spMk id="23" creationId="{E471FE80-21BF-1A2B-D9BA-A03B4A76D514}"/>
          </ac:spMkLst>
        </pc:spChg>
        <pc:picChg chg="add mod">
          <ac:chgData name="Fernanda Stiebler" userId="c6182379-f076-4ba6-b277-f24808c84e77" providerId="ADAL" clId="{ACF1DA12-4346-4D93-9702-7AA9A78909B3}" dt="2025-12-01T12:37:03.411" v="670" actId="1076"/>
          <ac:picMkLst>
            <pc:docMk/>
            <pc:sldMk cId="785428943" sldId="2147482876"/>
            <ac:picMk id="3" creationId="{08DC3EB1-59F8-CA51-ED0C-3D526D93F8C6}"/>
          </ac:picMkLst>
        </pc:picChg>
        <pc:picChg chg="mod">
          <ac:chgData name="Fernanda Stiebler" userId="c6182379-f076-4ba6-b277-f24808c84e77" providerId="ADAL" clId="{ACF1DA12-4346-4D93-9702-7AA9A78909B3}" dt="2025-12-01T00:57:31.338" v="245" actId="1076"/>
          <ac:picMkLst>
            <pc:docMk/>
            <pc:sldMk cId="785428943" sldId="2147482876"/>
            <ac:picMk id="5" creationId="{4F1C9A6A-03FE-1ADE-306E-97B5CFD59BAA}"/>
          </ac:picMkLst>
        </pc:picChg>
        <pc:picChg chg="add mod">
          <ac:chgData name="Fernanda Stiebler" userId="c6182379-f076-4ba6-b277-f24808c84e77" providerId="ADAL" clId="{ACF1DA12-4346-4D93-9702-7AA9A78909B3}" dt="2025-12-01T10:23:11.105" v="666" actId="1076"/>
          <ac:picMkLst>
            <pc:docMk/>
            <pc:sldMk cId="785428943" sldId="2147482876"/>
            <ac:picMk id="6" creationId="{5B38DFF1-7EC6-4F34-7135-CFFA5FC4D432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7" creationId="{95F6B0C0-CDF3-2B1B-FFC0-779DF90153DE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8" creationId="{58CD4B04-28F2-EB13-0CD7-A44E063E72F4}"/>
          </ac:picMkLst>
        </pc:picChg>
        <pc:picChg chg="mod">
          <ac:chgData name="Fernanda Stiebler" userId="c6182379-f076-4ba6-b277-f24808c84e77" providerId="ADAL" clId="{ACF1DA12-4346-4D93-9702-7AA9A78909B3}" dt="2025-12-01T00:57:03.350" v="238" actId="1076"/>
          <ac:picMkLst>
            <pc:docMk/>
            <pc:sldMk cId="785428943" sldId="2147482876"/>
            <ac:picMk id="9" creationId="{7500B139-6D0A-EAE8-D166-D2978CBE5B8E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12" creationId="{E0D3C2A2-84F0-C2FB-F567-5AAE1AAB3CC6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15" creationId="{6C2B098C-44B9-8D32-6CB9-BE16E20D91F2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17" creationId="{67783B5D-9745-FC0B-9122-9634831F3F8D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18" creationId="{0D43715F-E298-CC9C-5EE9-56EB69231FF9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19" creationId="{572E89A9-2F88-8FF4-50AA-C727F57B0718}"/>
          </ac:picMkLst>
        </pc:picChg>
        <pc:picChg chg="add mod">
          <ac:chgData name="Fernanda Stiebler" userId="c6182379-f076-4ba6-b277-f24808c84e77" providerId="ADAL" clId="{ACF1DA12-4346-4D93-9702-7AA9A78909B3}" dt="2025-12-01T00:56:28.018" v="229"/>
          <ac:picMkLst>
            <pc:docMk/>
            <pc:sldMk cId="785428943" sldId="2147482876"/>
            <ac:picMk id="21" creationId="{08B0136A-2634-A2B8-1A5F-000C3432D66D}"/>
          </ac:picMkLst>
        </pc:picChg>
        <pc:picChg chg="add mod">
          <ac:chgData name="Fernanda Stiebler" userId="c6182379-f076-4ba6-b277-f24808c84e77" providerId="ADAL" clId="{ACF1DA12-4346-4D93-9702-7AA9A78909B3}" dt="2025-12-01T00:56:59.795" v="237" actId="688"/>
          <ac:picMkLst>
            <pc:docMk/>
            <pc:sldMk cId="785428943" sldId="2147482876"/>
            <ac:picMk id="24" creationId="{3F1F839C-E4AC-AE83-FB46-A138B38184E5}"/>
          </ac:picMkLst>
        </pc:picChg>
        <pc:picChg chg="add mod">
          <ac:chgData name="Fernanda Stiebler" userId="c6182379-f076-4ba6-b277-f24808c84e77" providerId="ADAL" clId="{ACF1DA12-4346-4D93-9702-7AA9A78909B3}" dt="2025-12-01T10:22:49.085" v="661" actId="1076"/>
          <ac:picMkLst>
            <pc:docMk/>
            <pc:sldMk cId="785428943" sldId="2147482876"/>
            <ac:picMk id="25" creationId="{8039D467-5435-F115-9BB8-B07DF388C7D4}"/>
          </ac:picMkLst>
        </pc:picChg>
        <pc:picChg chg="add mod">
          <ac:chgData name="Fernanda Stiebler" userId="c6182379-f076-4ba6-b277-f24808c84e77" providerId="ADAL" clId="{ACF1DA12-4346-4D93-9702-7AA9A78909B3}" dt="2025-12-01T00:56:59.795" v="237" actId="688"/>
          <ac:picMkLst>
            <pc:docMk/>
            <pc:sldMk cId="785428943" sldId="2147482876"/>
            <ac:picMk id="26" creationId="{01A9151A-D7F8-004D-99BB-A74F91B4B348}"/>
          </ac:picMkLst>
        </pc:picChg>
        <pc:picChg chg="del">
          <ac:chgData name="Fernanda Stiebler" userId="c6182379-f076-4ba6-b277-f24808c84e77" providerId="ADAL" clId="{ACF1DA12-4346-4D93-9702-7AA9A78909B3}" dt="2025-12-01T12:36:47.526" v="667" actId="478"/>
          <ac:picMkLst>
            <pc:docMk/>
            <pc:sldMk cId="785428943" sldId="2147482876"/>
            <ac:picMk id="27" creationId="{0D936D4C-E74A-808B-3428-D7DD7C241816}"/>
          </ac:picMkLst>
        </pc:picChg>
        <pc:picChg chg="add mod">
          <ac:chgData name="Fernanda Stiebler" userId="c6182379-f076-4ba6-b277-f24808c84e77" providerId="ADAL" clId="{ACF1DA12-4346-4D93-9702-7AA9A78909B3}" dt="2025-12-01T10:22:48.579" v="660" actId="1076"/>
          <ac:picMkLst>
            <pc:docMk/>
            <pc:sldMk cId="785428943" sldId="2147482876"/>
            <ac:picMk id="28" creationId="{82173ECA-14C4-0BE9-C397-F8EF9A2F55FC}"/>
          </ac:picMkLst>
        </pc:picChg>
        <pc:picChg chg="add mod">
          <ac:chgData name="Fernanda Stiebler" userId="c6182379-f076-4ba6-b277-f24808c84e77" providerId="ADAL" clId="{ACF1DA12-4346-4D93-9702-7AA9A78909B3}" dt="2025-12-01T00:56:59.795" v="237" actId="688"/>
          <ac:picMkLst>
            <pc:docMk/>
            <pc:sldMk cId="785428943" sldId="2147482876"/>
            <ac:picMk id="29" creationId="{3FFE843F-FBCA-595C-2DD1-72281C070AD2}"/>
          </ac:picMkLst>
        </pc:picChg>
        <pc:picChg chg="add mod">
          <ac:chgData name="Fernanda Stiebler" userId="c6182379-f076-4ba6-b277-f24808c84e77" providerId="ADAL" clId="{ACF1DA12-4346-4D93-9702-7AA9A78909B3}" dt="2025-12-01T10:22:49.714" v="662" actId="1076"/>
          <ac:picMkLst>
            <pc:docMk/>
            <pc:sldMk cId="785428943" sldId="2147482876"/>
            <ac:picMk id="30" creationId="{1A79C39A-6A71-6B12-CA43-212A79B1383F}"/>
          </ac:picMkLst>
        </pc:picChg>
        <pc:picChg chg="add mod">
          <ac:chgData name="Fernanda Stiebler" userId="c6182379-f076-4ba6-b277-f24808c84e77" providerId="ADAL" clId="{ACF1DA12-4346-4D93-9702-7AA9A78909B3}" dt="2025-12-01T00:56:59.795" v="237" actId="688"/>
          <ac:picMkLst>
            <pc:docMk/>
            <pc:sldMk cId="785428943" sldId="2147482876"/>
            <ac:picMk id="31" creationId="{EB873254-4934-F57A-ADC4-34D708A4B938}"/>
          </ac:picMkLst>
        </pc:picChg>
        <pc:picChg chg="add del mod">
          <ac:chgData name="Fernanda Stiebler" userId="c6182379-f076-4ba6-b277-f24808c84e77" providerId="ADAL" clId="{ACF1DA12-4346-4D93-9702-7AA9A78909B3}" dt="2025-12-01T10:22:32.542" v="656" actId="478"/>
          <ac:picMkLst>
            <pc:docMk/>
            <pc:sldMk cId="785428943" sldId="2147482876"/>
            <ac:picMk id="32" creationId="{4BF76240-37CE-1CDC-FC6E-E9F1DA826E34}"/>
          </ac:picMkLst>
        </pc:picChg>
      </pc:sldChg>
      <pc:sldChg chg="addSp modSp mod">
        <pc:chgData name="Fernanda Stiebler" userId="c6182379-f076-4ba6-b277-f24808c84e77" providerId="ADAL" clId="{ACF1DA12-4346-4D93-9702-7AA9A78909B3}" dt="2025-12-01T00:54:44.725" v="225" actId="1076"/>
        <pc:sldMkLst>
          <pc:docMk/>
          <pc:sldMk cId="4021753255" sldId="2147482880"/>
        </pc:sldMkLst>
        <pc:spChg chg="add mod">
          <ac:chgData name="Fernanda Stiebler" userId="c6182379-f076-4ba6-b277-f24808c84e77" providerId="ADAL" clId="{ACF1DA12-4346-4D93-9702-7AA9A78909B3}" dt="2025-12-01T00:54:44.725" v="225" actId="1076"/>
          <ac:spMkLst>
            <pc:docMk/>
            <pc:sldMk cId="4021753255" sldId="2147482880"/>
            <ac:spMk id="2" creationId="{FC7F37A5-D5AD-3B94-C739-1E4ED7E4A5F8}"/>
          </ac:spMkLst>
        </pc:spChg>
        <pc:spChg chg="mod">
          <ac:chgData name="Fernanda Stiebler" userId="c6182379-f076-4ba6-b277-f24808c84e77" providerId="ADAL" clId="{ACF1DA12-4346-4D93-9702-7AA9A78909B3}" dt="2025-12-01T00:54:16.110" v="219" actId="1076"/>
          <ac:spMkLst>
            <pc:docMk/>
            <pc:sldMk cId="4021753255" sldId="2147482880"/>
            <ac:spMk id="21" creationId="{1D6CCEE6-0945-4571-6D1A-804E0AC73505}"/>
          </ac:spMkLst>
        </pc:spChg>
        <pc:spChg chg="mod">
          <ac:chgData name="Fernanda Stiebler" userId="c6182379-f076-4ba6-b277-f24808c84e77" providerId="ADAL" clId="{ACF1DA12-4346-4D93-9702-7AA9A78909B3}" dt="2025-12-01T00:54:16.110" v="219" actId="1076"/>
          <ac:spMkLst>
            <pc:docMk/>
            <pc:sldMk cId="4021753255" sldId="2147482880"/>
            <ac:spMk id="22" creationId="{A9A2AA75-0FA9-F7DE-5C2D-90912AB29563}"/>
          </ac:spMkLst>
        </pc:spChg>
        <pc:spChg chg="mod">
          <ac:chgData name="Fernanda Stiebler" userId="c6182379-f076-4ba6-b277-f24808c84e77" providerId="ADAL" clId="{ACF1DA12-4346-4D93-9702-7AA9A78909B3}" dt="2025-12-01T00:54:16.110" v="219" actId="1076"/>
          <ac:spMkLst>
            <pc:docMk/>
            <pc:sldMk cId="4021753255" sldId="2147482880"/>
            <ac:spMk id="23" creationId="{EF42DA69-77FF-7FEB-319E-11A8398083E1}"/>
          </ac:spMkLst>
        </pc:spChg>
        <pc:spChg chg="mod">
          <ac:chgData name="Fernanda Stiebler" userId="c6182379-f076-4ba6-b277-f24808c84e77" providerId="ADAL" clId="{ACF1DA12-4346-4D93-9702-7AA9A78909B3}" dt="2025-12-01T00:54:16.110" v="219" actId="1076"/>
          <ac:spMkLst>
            <pc:docMk/>
            <pc:sldMk cId="4021753255" sldId="2147482880"/>
            <ac:spMk id="30" creationId="{4ED09D13-B081-34AC-811C-F757BCAEB6A8}"/>
          </ac:spMkLst>
        </pc:spChg>
        <pc:spChg chg="mod">
          <ac:chgData name="Fernanda Stiebler" userId="c6182379-f076-4ba6-b277-f24808c84e77" providerId="ADAL" clId="{ACF1DA12-4346-4D93-9702-7AA9A78909B3}" dt="2025-12-01T00:53:37.425" v="183" actId="1076"/>
          <ac:spMkLst>
            <pc:docMk/>
            <pc:sldMk cId="4021753255" sldId="2147482880"/>
            <ac:spMk id="32" creationId="{32421D98-7761-11C6-4764-D95386ABA8BD}"/>
          </ac:spMkLst>
        </pc:spChg>
        <pc:grpChg chg="mod">
          <ac:chgData name="Fernanda Stiebler" userId="c6182379-f076-4ba6-b277-f24808c84e77" providerId="ADAL" clId="{ACF1DA12-4346-4D93-9702-7AA9A78909B3}" dt="2025-12-01T00:54:16.110" v="219" actId="1076"/>
          <ac:grpSpMkLst>
            <pc:docMk/>
            <pc:sldMk cId="4021753255" sldId="2147482880"/>
            <ac:grpSpMk id="31" creationId="{911480C4-4CA4-6A85-3D89-AEEB0E6C6BF1}"/>
          </ac:grpSpMkLst>
        </pc:grpChg>
        <pc:picChg chg="mod">
          <ac:chgData name="Fernanda Stiebler" userId="c6182379-f076-4ba6-b277-f24808c84e77" providerId="ADAL" clId="{ACF1DA12-4346-4D93-9702-7AA9A78909B3}" dt="2025-12-01T00:54:16.110" v="219" actId="1076"/>
          <ac:picMkLst>
            <pc:docMk/>
            <pc:sldMk cId="4021753255" sldId="2147482880"/>
            <ac:picMk id="18" creationId="{5384BBCB-4D43-2F24-CF44-E23991732E29}"/>
          </ac:picMkLst>
        </pc:picChg>
        <pc:picChg chg="mod">
          <ac:chgData name="Fernanda Stiebler" userId="c6182379-f076-4ba6-b277-f24808c84e77" providerId="ADAL" clId="{ACF1DA12-4346-4D93-9702-7AA9A78909B3}" dt="2025-12-01T00:54:16.110" v="219" actId="1076"/>
          <ac:picMkLst>
            <pc:docMk/>
            <pc:sldMk cId="4021753255" sldId="2147482880"/>
            <ac:picMk id="24" creationId="{B4F26214-9BDF-E77A-8EFC-83231147964B}"/>
          </ac:picMkLst>
        </pc:picChg>
        <pc:picChg chg="mod">
          <ac:chgData name="Fernanda Stiebler" userId="c6182379-f076-4ba6-b277-f24808c84e77" providerId="ADAL" clId="{ACF1DA12-4346-4D93-9702-7AA9A78909B3}" dt="2025-12-01T00:54:16.110" v="219" actId="1076"/>
          <ac:picMkLst>
            <pc:docMk/>
            <pc:sldMk cId="4021753255" sldId="2147482880"/>
            <ac:picMk id="25" creationId="{B16162C7-91CB-8D6B-5038-1BFBB63B2796}"/>
          </ac:picMkLst>
        </pc:picChg>
        <pc:picChg chg="mod">
          <ac:chgData name="Fernanda Stiebler" userId="c6182379-f076-4ba6-b277-f24808c84e77" providerId="ADAL" clId="{ACF1DA12-4346-4D93-9702-7AA9A78909B3}" dt="2025-12-01T00:54:16.110" v="219" actId="1076"/>
          <ac:picMkLst>
            <pc:docMk/>
            <pc:sldMk cId="4021753255" sldId="2147482880"/>
            <ac:picMk id="28" creationId="{BA23A314-DD8F-697D-0599-EFB2E3E36573}"/>
          </ac:picMkLst>
        </pc:picChg>
        <pc:picChg chg="mod">
          <ac:chgData name="Fernanda Stiebler" userId="c6182379-f076-4ba6-b277-f24808c84e77" providerId="ADAL" clId="{ACF1DA12-4346-4D93-9702-7AA9A78909B3}" dt="2025-12-01T00:54:16.110" v="219" actId="1076"/>
          <ac:picMkLst>
            <pc:docMk/>
            <pc:sldMk cId="4021753255" sldId="2147482880"/>
            <ac:picMk id="29" creationId="{65BA276E-89BB-710E-AD2D-DF4005D0CB61}"/>
          </ac:picMkLst>
        </pc:picChg>
      </pc:sldChg>
      <pc:sldChg chg="delSp modSp add mod">
        <pc:chgData name="Fernanda Stiebler" userId="c6182379-f076-4ba6-b277-f24808c84e77" providerId="ADAL" clId="{ACF1DA12-4346-4D93-9702-7AA9A78909B3}" dt="2025-12-01T01:27:51.953" v="655" actId="113"/>
        <pc:sldMkLst>
          <pc:docMk/>
          <pc:sldMk cId="858344218" sldId="2147482882"/>
        </pc:sldMkLst>
        <pc:spChg chg="mod">
          <ac:chgData name="Fernanda Stiebler" userId="c6182379-f076-4ba6-b277-f24808c84e77" providerId="ADAL" clId="{ACF1DA12-4346-4D93-9702-7AA9A78909B3}" dt="2025-12-01T01:25:42.249" v="644" actId="1076"/>
          <ac:spMkLst>
            <pc:docMk/>
            <pc:sldMk cId="858344218" sldId="2147482882"/>
            <ac:spMk id="2" creationId="{DF784553-7E34-B2F2-3B3C-0CAE89A12739}"/>
          </ac:spMkLst>
        </pc:spChg>
        <pc:spChg chg="mod">
          <ac:chgData name="Fernanda Stiebler" userId="c6182379-f076-4ba6-b277-f24808c84e77" providerId="ADAL" clId="{ACF1DA12-4346-4D93-9702-7AA9A78909B3}" dt="2025-12-01T01:27:51.953" v="655" actId="113"/>
          <ac:spMkLst>
            <pc:docMk/>
            <pc:sldMk cId="858344218" sldId="2147482882"/>
            <ac:spMk id="4" creationId="{D02F36C6-0E20-2D5C-9392-F74775515C31}"/>
          </ac:spMkLst>
        </pc:spChg>
        <pc:spChg chg="mod">
          <ac:chgData name="Fernanda Stiebler" userId="c6182379-f076-4ba6-b277-f24808c84e77" providerId="ADAL" clId="{ACF1DA12-4346-4D93-9702-7AA9A78909B3}" dt="2025-12-01T01:22:23.213" v="620" actId="1076"/>
          <ac:spMkLst>
            <pc:docMk/>
            <pc:sldMk cId="858344218" sldId="2147482882"/>
            <ac:spMk id="20" creationId="{919CE93C-08D3-44CD-3C2F-7C29CA714642}"/>
          </ac:spMkLst>
        </pc:spChg>
        <pc:spChg chg="del">
          <ac:chgData name="Fernanda Stiebler" userId="c6182379-f076-4ba6-b277-f24808c84e77" providerId="ADAL" clId="{ACF1DA12-4346-4D93-9702-7AA9A78909B3}" dt="2025-12-01T01:18:52.653" v="595" actId="478"/>
          <ac:spMkLst>
            <pc:docMk/>
            <pc:sldMk cId="858344218" sldId="2147482882"/>
            <ac:spMk id="22" creationId="{628D4242-5AE7-2A26-C272-7363A4DAC852}"/>
          </ac:spMkLst>
        </pc:spChg>
        <pc:spChg chg="del">
          <ac:chgData name="Fernanda Stiebler" userId="c6182379-f076-4ba6-b277-f24808c84e77" providerId="ADAL" clId="{ACF1DA12-4346-4D93-9702-7AA9A78909B3}" dt="2025-12-01T01:18:58.374" v="597" actId="478"/>
          <ac:spMkLst>
            <pc:docMk/>
            <pc:sldMk cId="858344218" sldId="2147482882"/>
            <ac:spMk id="23" creationId="{5CB39125-C590-ACA6-8480-888C789C63F7}"/>
          </ac:spMkLst>
        </pc:spChg>
        <pc:grpChg chg="del">
          <ac:chgData name="Fernanda Stiebler" userId="c6182379-f076-4ba6-b277-f24808c84e77" providerId="ADAL" clId="{ACF1DA12-4346-4D93-9702-7AA9A78909B3}" dt="2025-12-01T01:18:50.871" v="594" actId="478"/>
          <ac:grpSpMkLst>
            <pc:docMk/>
            <pc:sldMk cId="858344218" sldId="2147482882"/>
            <ac:grpSpMk id="10" creationId="{83F51F89-F8CC-2C15-EB55-30C0BFDA5EF5}"/>
          </ac:grpSpMkLst>
        </pc:grpChg>
        <pc:picChg chg="del">
          <ac:chgData name="Fernanda Stiebler" userId="c6182379-f076-4ba6-b277-f24808c84e77" providerId="ADAL" clId="{ACF1DA12-4346-4D93-9702-7AA9A78909B3}" dt="2025-12-01T01:18:50.871" v="594" actId="478"/>
          <ac:picMkLst>
            <pc:docMk/>
            <pc:sldMk cId="858344218" sldId="2147482882"/>
            <ac:picMk id="5" creationId="{D57E3003-801C-9506-8589-3D5E991809F7}"/>
          </ac:picMkLst>
        </pc:picChg>
        <pc:picChg chg="del">
          <ac:chgData name="Fernanda Stiebler" userId="c6182379-f076-4ba6-b277-f24808c84e77" providerId="ADAL" clId="{ACF1DA12-4346-4D93-9702-7AA9A78909B3}" dt="2025-12-01T01:17:57.478" v="452" actId="478"/>
          <ac:picMkLst>
            <pc:docMk/>
            <pc:sldMk cId="858344218" sldId="2147482882"/>
            <ac:picMk id="9" creationId="{80228011-192B-C2E3-0B2E-D0815047A7D6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24" creationId="{D81E2B77-38B3-4999-6810-2A888986ECCA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25" creationId="{BE889674-8E99-BA53-6E5B-7EF531126687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26" creationId="{5224D32A-3772-52FD-F151-1B7C3A0EAF8F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27" creationId="{C44B9047-25D1-754D-AA08-C3A59594876D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28" creationId="{D1DE5792-CC44-BD89-F3A1-B3033828D3EA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29" creationId="{DE3E6672-1E10-AA58-04FB-A1B113B4E712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30" creationId="{A48E0E2C-74AD-E9F7-37AD-CA3CB4A62F8E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31" creationId="{510A700E-98AC-E1B5-EEF3-CFEE566A266F}"/>
          </ac:picMkLst>
        </pc:picChg>
        <pc:picChg chg="del">
          <ac:chgData name="Fernanda Stiebler" userId="c6182379-f076-4ba6-b277-f24808c84e77" providerId="ADAL" clId="{ACF1DA12-4346-4D93-9702-7AA9A78909B3}" dt="2025-12-01T01:18:58.374" v="597" actId="478"/>
          <ac:picMkLst>
            <pc:docMk/>
            <pc:sldMk cId="858344218" sldId="2147482882"/>
            <ac:picMk id="32" creationId="{BF0F06FA-E4F7-9F5C-11EF-3AB230AD11BC}"/>
          </ac:picMkLst>
        </pc:picChg>
      </pc:sldChg>
      <pc:sldChg chg="del">
        <pc:chgData name="Fernanda Stiebler" userId="c6182379-f076-4ba6-b277-f24808c84e77" providerId="ADAL" clId="{ACF1DA12-4346-4D93-9702-7AA9A78909B3}" dt="2025-11-30T21:44:04.662" v="0" actId="47"/>
        <pc:sldMkLst>
          <pc:docMk/>
          <pc:sldMk cId="1175929637" sldId="21474828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inep2022-my.sharepoint.com/personal/fstiebler_finep_gov_br/Documents/&#193;rea%20de%20Trabalho/dados%20nordes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Valores Contratados (R$ MM)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Planilha3!$C$4:$C$11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Planilha3!$D$4:$D$11</c:f>
              <c:numCache>
                <c:formatCode>#,###,,</c:formatCode>
                <c:ptCount val="8"/>
                <c:pt idx="0">
                  <c:v>307297831.53000009</c:v>
                </c:pt>
                <c:pt idx="1">
                  <c:v>96526977.019999966</c:v>
                </c:pt>
                <c:pt idx="2">
                  <c:v>42145997.32</c:v>
                </c:pt>
                <c:pt idx="3">
                  <c:v>42308954.37999998</c:v>
                </c:pt>
                <c:pt idx="4">
                  <c:v>663746617.4399997</c:v>
                </c:pt>
                <c:pt idx="5">
                  <c:v>784858617.10999978</c:v>
                </c:pt>
                <c:pt idx="6">
                  <c:v>1091029732.0599997</c:v>
                </c:pt>
                <c:pt idx="7">
                  <c:v>1267280675.8399999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1-43D6-BE9A-531FD85D5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73"/>
        <c:axId val="1918397199"/>
        <c:axId val="1918397679"/>
      </c:barChart>
      <c:catAx>
        <c:axId val="191839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397679"/>
        <c:crosses val="autoZero"/>
        <c:auto val="1"/>
        <c:lblAlgn val="ctr"/>
        <c:lblOffset val="100"/>
        <c:noMultiLvlLbl val="0"/>
      </c:catAx>
      <c:valAx>
        <c:axId val="1918397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8397199"/>
        <c:crosses val="autoZero"/>
        <c:crossBetween val="between"/>
      </c:valAx>
      <c:spPr>
        <a:solidFill>
          <a:srgbClr val="FFFFFF">
            <a:lumMod val="95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4B0B-DDEC-48BA-90C7-038FA39DD8B3}" type="datetimeFigureOut">
              <a:rPr lang="pt-BR" smtClean="0"/>
              <a:t>01/12/2025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4542-3192-468D-8A3E-B61DF486FD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0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7C25-1FF0-2E7F-F268-D078D3E99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E4D247-91E1-8F40-14C2-E3FD26E85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B42E7B9-049E-475D-59A2-4E960EA37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17D6C-1B58-1E1F-59D8-4EC3438BC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0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9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558459" y="1472533"/>
            <a:ext cx="7750540" cy="919528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Nome, cargo/função</a:t>
            </a:r>
            <a:br>
              <a:rPr lang="pt-BR" dirty="0"/>
            </a:br>
            <a:r>
              <a:rPr lang="pt-BR" dirty="0"/>
              <a:t>email@finep.gov.br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9" y="5600728"/>
            <a:ext cx="6295407" cy="12572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9019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723517" cy="77980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1DBC039-E987-8DCB-B1D2-13EDC227E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0757" y="114952"/>
            <a:ext cx="1831963" cy="10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62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30903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2581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99284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46956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0209" y="6488825"/>
            <a:ext cx="28533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8203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0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07870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9059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91387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3082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9107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3448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77429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1220C7-B02D-BE41-9637-1A9264C9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3504-00EC-4A43-88BB-CFD0712672F4}" type="datetimeFigureOut">
              <a:rPr lang="pt-BR"/>
              <a:pPr>
                <a:defRPr/>
              </a:pPr>
              <a:t>01/12/2025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F0BD40-25A6-364F-AA17-B87A4DF3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281FF4-A72C-C149-A101-73CD5A46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209" y="6486708"/>
            <a:ext cx="285335" cy="2410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9AC9-DC0E-C347-BD4E-199E30E98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020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462AD21-EEC9-3A47-8A4C-4A22F27A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0BF8-2E85-1D4F-8F0D-2B75A81526F9}" type="datetimeFigureOut">
              <a:rPr lang="pt-BR"/>
              <a:pPr>
                <a:defRPr/>
              </a:pPr>
              <a:t>01/12/2025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E80F8D9-FCD2-944E-90A6-544FA0D1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A42ACD1-294A-B44E-8485-5D0A6626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209" y="6486708"/>
            <a:ext cx="285335" cy="2410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F7F4-231C-CA46-BE93-9DB88B35F2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15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8793"/>
            <a:ext cx="12442092" cy="69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2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7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0DFF-6BC9-A148-B9A5-CF821CA36CC0}" type="datetimeFigureOut">
              <a:rPr lang="pt-BR"/>
              <a:t>01/12/2025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FAE6-E3DA-4D4B-8D42-C78C0A33CE29}" type="slidenum">
              <a:r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15" r:id="rId13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50209" y="6486708"/>
            <a:ext cx="28533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12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12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CBB97-9CB4-DFD7-77D3-22D73AA4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ústria 4.0: o que é, benefícios e tecnologias - TOTVS">
            <a:extLst>
              <a:ext uri="{FF2B5EF4-FFF2-40B4-BE49-F238E27FC236}">
                <a16:creationId xmlns:a16="http://schemas.microsoft.com/office/drawing/2014/main" id="{FE9D7521-98FB-071D-B797-BBEDB719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4" y="-2115"/>
            <a:ext cx="12229728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60BA66A-EE8C-E20A-24B2-25F4D706D7D6}"/>
              </a:ext>
            </a:extLst>
          </p:cNvPr>
          <p:cNvSpPr/>
          <p:nvPr/>
        </p:nvSpPr>
        <p:spPr>
          <a:xfrm>
            <a:off x="1" y="0"/>
            <a:ext cx="12234039" cy="6866573"/>
          </a:xfrm>
          <a:prstGeom prst="rect">
            <a:avLst/>
          </a:prstGeom>
          <a:solidFill>
            <a:srgbClr val="00656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DC0B330-A45E-246B-E7B0-6E916A17806E}"/>
              </a:ext>
            </a:extLst>
          </p:cNvPr>
          <p:cNvSpPr/>
          <p:nvPr/>
        </p:nvSpPr>
        <p:spPr>
          <a:xfrm>
            <a:off x="9137625" y="1905477"/>
            <a:ext cx="2538929" cy="317998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439281A3-05BD-DBAF-6212-D45B329A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698"/>
          <a:stretch/>
        </p:blipFill>
        <p:spPr>
          <a:xfrm>
            <a:off x="9525437" y="2247652"/>
            <a:ext cx="1849569" cy="17266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D25EE75-5827-4FA9-2BAB-2587F2619F98}"/>
              </a:ext>
            </a:extLst>
          </p:cNvPr>
          <p:cNvSpPr txBox="1"/>
          <p:nvPr/>
        </p:nvSpPr>
        <p:spPr>
          <a:xfrm>
            <a:off x="641163" y="1607591"/>
            <a:ext cx="819491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spc="-5" dirty="0">
                <a:solidFill>
                  <a:srgbClr val="4BACC6">
                    <a:lumMod val="20000"/>
                    <a:lumOff val="80000"/>
                  </a:srgbClr>
                </a:solidFill>
                <a:latin typeface="Bahnschrift" panose="020B0502040204020203" pitchFamily="34" charset="0"/>
              </a:rPr>
              <a:t>A Finep e o Apoio ao Nordeste</a:t>
            </a:r>
          </a:p>
          <a:p>
            <a:pPr algn="ctr"/>
            <a:endParaRPr lang="pt-BR" sz="4400" b="1" spc="-5" dirty="0">
              <a:solidFill>
                <a:srgbClr val="4BACC6">
                  <a:lumMod val="20000"/>
                  <a:lumOff val="80000"/>
                </a:srgbClr>
              </a:solidFill>
              <a:latin typeface="Bahnschrift" panose="020B0502040204020203" pitchFamily="34" charset="0"/>
            </a:endParaRP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Luiz </a:t>
            </a:r>
            <a:r>
              <a:rPr lang="pt-BR" sz="4400" b="1" dirty="0" err="1">
                <a:solidFill>
                  <a:schemeClr val="bg1"/>
                </a:solidFill>
              </a:rPr>
              <a:t>Antonio</a:t>
            </a:r>
            <a:r>
              <a:rPr lang="pt-BR" sz="4400" b="1" dirty="0">
                <a:solidFill>
                  <a:schemeClr val="bg1"/>
                </a:solidFill>
              </a:rPr>
              <a:t> Elias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</a:rPr>
              <a:t>Presidente/Finep</a:t>
            </a:r>
          </a:p>
          <a:p>
            <a:pPr algn="ctr"/>
            <a:endParaRPr lang="pt-BR" sz="4400" b="1" spc="-5" dirty="0">
              <a:solidFill>
                <a:srgbClr val="4BACC6">
                  <a:lumMod val="20000"/>
                  <a:lumOff val="80000"/>
                </a:srgb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 descr="Governo apresenta novo slogan e nova marca publicitária ...">
            <a:extLst>
              <a:ext uri="{FF2B5EF4-FFF2-40B4-BE49-F238E27FC236}">
                <a16:creationId xmlns:a16="http://schemas.microsoft.com/office/drawing/2014/main" id="{82B2B14C-8C2A-D524-5A49-85A03C2C6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653" y="3974291"/>
            <a:ext cx="1651635" cy="9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5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BC2B-B962-52CF-D3B3-5155279E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919CE93C-08D3-44CD-3C2F-7C29CA714642}"/>
              </a:ext>
            </a:extLst>
          </p:cNvPr>
          <p:cNvSpPr/>
          <p:nvPr/>
        </p:nvSpPr>
        <p:spPr>
          <a:xfrm>
            <a:off x="257488" y="978327"/>
            <a:ext cx="11279796" cy="53477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E47FE0B-B764-B929-CCF4-76CEDFC489F9}"/>
              </a:ext>
            </a:extLst>
          </p:cNvPr>
          <p:cNvSpPr/>
          <p:nvPr/>
        </p:nvSpPr>
        <p:spPr>
          <a:xfrm>
            <a:off x="13111" y="0"/>
            <a:ext cx="12191997" cy="420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585"/>
            <a:endParaRPr lang="pt-BR" sz="2133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84553-7E34-B2F2-3B3C-0CAE89A12739}"/>
              </a:ext>
            </a:extLst>
          </p:cNvPr>
          <p:cNvSpPr txBox="1">
            <a:spLocks/>
          </p:cNvSpPr>
          <p:nvPr/>
        </p:nvSpPr>
        <p:spPr>
          <a:xfrm>
            <a:off x="1279146" y="169058"/>
            <a:ext cx="9236479" cy="6766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609570">
              <a:spcAft>
                <a:spcPts val="1200"/>
              </a:spcAft>
              <a:defRPr/>
            </a:pPr>
            <a:r>
              <a:rPr lang="pt-BR" sz="4000" dirty="0">
                <a:solidFill>
                  <a:srgbClr val="0A504E"/>
                </a:solidFill>
                <a:latin typeface="Bebas Neue Bold" panose="020B0606020202050201" charset="0"/>
                <a:cs typeface="Bebas Neue Regular"/>
              </a:rPr>
              <a:t>CONTEXTO</a:t>
            </a:r>
            <a:endParaRPr lang="en-US" sz="4000" dirty="0">
              <a:solidFill>
                <a:srgbClr val="0A504E"/>
              </a:solidFill>
              <a:latin typeface="Bebas Neue Bold" panose="020B0606020202050201" charset="0"/>
              <a:cs typeface="Bebas Neue Regular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2F36C6-0E20-2D5C-9392-F74775515C31}"/>
              </a:ext>
            </a:extLst>
          </p:cNvPr>
          <p:cNvSpPr txBox="1"/>
          <p:nvPr/>
        </p:nvSpPr>
        <p:spPr>
          <a:xfrm>
            <a:off x="766476" y="1297735"/>
            <a:ext cx="104501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O investimento em inovação: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aumenta a produtividade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moderniza a estrutura produtiva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aumenta a competitividade das empresas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eleva a qualidade dos empregos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cria novos mercados no Brasil e no exterior</a:t>
            </a:r>
          </a:p>
          <a:p>
            <a:pPr lvl="1">
              <a:spcBef>
                <a:spcPts val="600"/>
              </a:spcBef>
            </a:pPr>
            <a:endParaRPr lang="pt-B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5051"/>
                </a:solidFill>
              </a:rPr>
              <a:t>O investimento em inovação deve ser o principal vetor do desenvolvimento brasileiro nos próximos anos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5051"/>
                </a:solidFill>
              </a:rPr>
              <a:t>O FNDCT é a principal fonte de recursos para o financiamento da inovação no Brasil.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5051"/>
                </a:solidFill>
              </a:rPr>
              <a:t>A FINEP tem alinhado o uso do FNDCT  com os objetivos das  políticas estruturantes do Governo Lula que visam desenvolver o Brasil e reduzir a desigualdade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34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0755E-3EC1-4483-A0EF-36DFA218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5B6D0C51-E35A-2482-2E43-6AE75B09CFA5}"/>
              </a:ext>
            </a:extLst>
          </p:cNvPr>
          <p:cNvSpPr txBox="1"/>
          <p:nvPr/>
        </p:nvSpPr>
        <p:spPr>
          <a:xfrm>
            <a:off x="-237114" y="90814"/>
            <a:ext cx="1047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8">
              <a:defRPr/>
            </a:pPr>
            <a:r>
              <a:rPr lang="pt-BR" sz="3200" kern="0" dirty="0">
                <a:solidFill>
                  <a:srgbClr val="005051"/>
                </a:solidFill>
                <a:latin typeface="Bebas Neue Bold" panose="020B0606020202050201" charset="0"/>
                <a:ea typeface="+mj-ea"/>
                <a:cs typeface="+mj-cs"/>
                <a:sym typeface="Helvetica Neue"/>
              </a:rPr>
              <a:t>Crescimento DOS INVESTIMENTOS - NORDESTE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4319EB7-E900-D77F-97AA-B69C86C1B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716795"/>
              </p:ext>
            </p:extLst>
          </p:nvPr>
        </p:nvGraphicFramePr>
        <p:xfrm>
          <a:off x="469520" y="774983"/>
          <a:ext cx="11252959" cy="448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440ABAA-ACF8-1BE8-B597-250ECF946BA8}"/>
              </a:ext>
            </a:extLst>
          </p:cNvPr>
          <p:cNvSpPr txBox="1"/>
          <p:nvPr/>
        </p:nvSpPr>
        <p:spPr>
          <a:xfrm>
            <a:off x="1072738" y="5355615"/>
            <a:ext cx="74511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8080"/>
                </a:solidFill>
                <a:latin typeface="Bahnschrift" panose="020B0502040204020203" pitchFamily="34" charset="0"/>
              </a:rPr>
              <a:t>+ R$3,14 bi contratados entre 2023 e 2025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8080"/>
                </a:solidFill>
                <a:latin typeface="Bahnschrift" panose="020B0502040204020203" pitchFamily="34" charset="0"/>
              </a:rPr>
              <a:t>Participação do Nordeste nos investimentos da Finep dobrou de 2024 a 2025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148B879-8BD4-EC12-618C-DE0C4E8DF42D}"/>
              </a:ext>
            </a:extLst>
          </p:cNvPr>
          <p:cNvGrpSpPr/>
          <p:nvPr/>
        </p:nvGrpSpPr>
        <p:grpSpPr>
          <a:xfrm>
            <a:off x="8821830" y="5500528"/>
            <a:ext cx="3044348" cy="1164977"/>
            <a:chOff x="4289775" y="-182987"/>
            <a:chExt cx="6393515" cy="5248269"/>
          </a:xfrm>
          <a:solidFill>
            <a:srgbClr val="0070C0"/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0C9CCFC-0AAE-1FFB-C780-4AC629A0E500}"/>
                </a:ext>
              </a:extLst>
            </p:cNvPr>
            <p:cNvSpPr/>
            <p:nvPr/>
          </p:nvSpPr>
          <p:spPr>
            <a:xfrm>
              <a:off x="4289775" y="-182987"/>
              <a:ext cx="6393515" cy="5248269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1219169" hangingPunct="0">
                <a:lnSpc>
                  <a:spcPct val="90000"/>
                </a:lnSpc>
                <a:spcBef>
                  <a:spcPts val="2250"/>
                </a:spcBef>
              </a:pPr>
              <a:endParaRPr lang="pt-BR" sz="20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CBD4E61-317F-22AC-89D0-435BFA9F0320}"/>
                </a:ext>
              </a:extLst>
            </p:cNvPr>
            <p:cNvSpPr txBox="1"/>
            <p:nvPr/>
          </p:nvSpPr>
          <p:spPr>
            <a:xfrm>
              <a:off x="4715240" y="368394"/>
              <a:ext cx="5542581" cy="4248046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1572" tIns="75184" rIns="131572" bIns="75184" numCol="1" spcCol="1270" anchor="ctr" anchorCtr="0">
              <a:noAutofit/>
            </a:bodyPr>
            <a:lstStyle/>
            <a:p>
              <a:pPr algn="ctr" defTabSz="822325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600" dirty="0">
                  <a:solidFill>
                    <a:srgbClr val="FFFFFF"/>
                  </a:solidFill>
                  <a:latin typeface="Bahnschrift" panose="020B0502040204020203" pitchFamily="34" charset="0"/>
                  <a:sym typeface="Helvetica Neue"/>
                </a:rPr>
                <a:t>Em 2025 Finep terá maior participação do Nordeste no crédito em sua história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C8D412-14C1-05DB-0664-EE11A653837C}"/>
              </a:ext>
            </a:extLst>
          </p:cNvPr>
          <p:cNvSpPr txBox="1"/>
          <p:nvPr/>
        </p:nvSpPr>
        <p:spPr>
          <a:xfrm>
            <a:off x="36022" y="5978142"/>
            <a:ext cx="1870842" cy="928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Fonte: </a:t>
            </a:r>
            <a:r>
              <a:rPr lang="pt-BR" sz="900" dirty="0">
                <a:solidFill>
                  <a:srgbClr val="000000"/>
                </a:solidFill>
                <a:sym typeface="Helvetica Neue"/>
              </a:rPr>
              <a:t>dados Finep (todos os instrumentos)</a:t>
            </a:r>
            <a:endParaRPr kumimoji="0" lang="pt-BR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153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BDFB9-4346-15B3-8FF1-720157AAC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E2D2C3D-12A1-F0B2-CE9F-CD357591CFC2}"/>
              </a:ext>
            </a:extLst>
          </p:cNvPr>
          <p:cNvSpPr txBox="1"/>
          <p:nvPr/>
        </p:nvSpPr>
        <p:spPr>
          <a:xfrm>
            <a:off x="599440" y="1066204"/>
            <a:ext cx="10920248" cy="5341257"/>
          </a:xfrm>
          <a:prstGeom prst="rect">
            <a:avLst/>
          </a:prstGeom>
          <a:solidFill>
            <a:srgbClr val="00505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8E2853F-AEE1-1CC1-06CB-7C667EB3BE31}"/>
              </a:ext>
            </a:extLst>
          </p:cNvPr>
          <p:cNvSpPr txBox="1"/>
          <p:nvPr/>
        </p:nvSpPr>
        <p:spPr>
          <a:xfrm>
            <a:off x="957443" y="398435"/>
            <a:ext cx="1047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8">
              <a:defRPr/>
            </a:pPr>
            <a:r>
              <a:rPr lang="pt-BR" sz="3200" kern="0" dirty="0">
                <a:solidFill>
                  <a:srgbClr val="005051"/>
                </a:solidFill>
                <a:latin typeface="Bebas Neue Bold" panose="020B0606020202050201" charset="0"/>
                <a:ea typeface="+mj-ea"/>
                <a:cs typeface="+mj-cs"/>
                <a:sym typeface="Helvetica Neue"/>
              </a:rPr>
              <a:t>Atuação da </a:t>
            </a:r>
            <a:r>
              <a:rPr lang="pt-BR" sz="3200" kern="0" dirty="0" err="1">
                <a:solidFill>
                  <a:srgbClr val="005051"/>
                </a:solidFill>
                <a:latin typeface="Bebas Neue Bold" panose="020B0606020202050201" charset="0"/>
                <a:ea typeface="+mj-ea"/>
                <a:cs typeface="+mj-cs"/>
                <a:sym typeface="Helvetica Neue"/>
              </a:rPr>
              <a:t>finep</a:t>
            </a:r>
            <a:r>
              <a:rPr lang="pt-BR" sz="3200" kern="0" dirty="0">
                <a:solidFill>
                  <a:srgbClr val="005051"/>
                </a:solidFill>
                <a:latin typeface="Bebas Neue Bold" panose="020B0606020202050201" charset="0"/>
                <a:ea typeface="+mj-ea"/>
                <a:cs typeface="+mj-cs"/>
                <a:sym typeface="Helvetica Neue"/>
              </a:rPr>
              <a:t> para Redução de Assimetrias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60CD1B-B4C6-D905-FF30-982EA54EE5E8}"/>
              </a:ext>
            </a:extLst>
          </p:cNvPr>
          <p:cNvSpPr txBox="1"/>
          <p:nvPr/>
        </p:nvSpPr>
        <p:spPr>
          <a:xfrm>
            <a:off x="97567" y="6565997"/>
            <a:ext cx="6096000" cy="63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pt-BR" sz="9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Bahnschrift" panose="020B0502040204020203" pitchFamily="34" charset="0"/>
                <a:sym typeface="Helvetica Neue"/>
              </a:rPr>
              <a:t>Fonte: dados Finep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pt-BR" sz="900" kern="0" dirty="0">
              <a:solidFill>
                <a:srgbClr val="000000">
                  <a:lumMod val="50000"/>
                  <a:lumOff val="50000"/>
                </a:srgbClr>
              </a:solidFill>
              <a:latin typeface="Bahnschrift" panose="020B0502040204020203" pitchFamily="34" charset="0"/>
              <a:sym typeface="Helvetica Neue"/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0993A54A-8F29-CB10-B17C-88B35CAB1222}"/>
              </a:ext>
            </a:extLst>
          </p:cNvPr>
          <p:cNvGrpSpPr/>
          <p:nvPr/>
        </p:nvGrpSpPr>
        <p:grpSpPr>
          <a:xfrm>
            <a:off x="903597" y="1257925"/>
            <a:ext cx="570978" cy="4991001"/>
            <a:chOff x="609111" y="1068793"/>
            <a:chExt cx="570978" cy="4434896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AD8FE80D-7146-BC3A-A978-6A9BAAEEC4AE}"/>
                </a:ext>
              </a:extLst>
            </p:cNvPr>
            <p:cNvSpPr/>
            <p:nvPr/>
          </p:nvSpPr>
          <p:spPr>
            <a:xfrm>
              <a:off x="609111" y="1068793"/>
              <a:ext cx="570978" cy="443489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9CCF4003-9D9C-B361-D3FC-C6DAB556CFC7}"/>
                </a:ext>
              </a:extLst>
            </p:cNvPr>
            <p:cNvSpPr/>
            <p:nvPr/>
          </p:nvSpPr>
          <p:spPr>
            <a:xfrm>
              <a:off x="710668" y="1185493"/>
              <a:ext cx="336332" cy="307656"/>
            </a:xfrm>
            <a:prstGeom prst="ellipse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1</a:t>
              </a: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B8FC576-E88D-24AC-DF0E-13587FD58F69}"/>
                </a:ext>
              </a:extLst>
            </p:cNvPr>
            <p:cNvSpPr/>
            <p:nvPr/>
          </p:nvSpPr>
          <p:spPr>
            <a:xfrm>
              <a:off x="721485" y="1889209"/>
              <a:ext cx="314698" cy="307657"/>
            </a:xfrm>
            <a:prstGeom prst="ellipse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2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97CC8446-2F19-970B-E576-5F8567D09C87}"/>
                </a:ext>
              </a:extLst>
            </p:cNvPr>
            <p:cNvSpPr/>
            <p:nvPr/>
          </p:nvSpPr>
          <p:spPr>
            <a:xfrm>
              <a:off x="717080" y="3138091"/>
              <a:ext cx="360327" cy="307656"/>
            </a:xfrm>
            <a:prstGeom prst="ellipse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4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7E46D37-785C-9056-7CBB-BB7C0C8AA773}"/>
                </a:ext>
              </a:extLst>
            </p:cNvPr>
            <p:cNvSpPr/>
            <p:nvPr/>
          </p:nvSpPr>
          <p:spPr>
            <a:xfrm>
              <a:off x="721793" y="2513650"/>
              <a:ext cx="345104" cy="307657"/>
            </a:xfrm>
            <a:prstGeom prst="ellipse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3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DA2B229D-5174-E132-18A5-686209813F42}"/>
                </a:ext>
              </a:extLst>
            </p:cNvPr>
            <p:cNvSpPr/>
            <p:nvPr/>
          </p:nvSpPr>
          <p:spPr>
            <a:xfrm>
              <a:off x="707387" y="3820293"/>
              <a:ext cx="360326" cy="307656"/>
            </a:xfrm>
            <a:prstGeom prst="ellipse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5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24E4B67D-3075-D7D7-572C-E4D8EAE5F78D}"/>
                </a:ext>
              </a:extLst>
            </p:cNvPr>
            <p:cNvSpPr/>
            <p:nvPr/>
          </p:nvSpPr>
          <p:spPr>
            <a:xfrm>
              <a:off x="720565" y="4409486"/>
              <a:ext cx="326435" cy="307656"/>
            </a:xfrm>
            <a:prstGeom prst="ellipse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6</a:t>
              </a:r>
              <a:endParaRPr kumimoji="0" lang="pt-BR" sz="1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10C7984-836E-0950-BCD0-599D1766C842}"/>
              </a:ext>
            </a:extLst>
          </p:cNvPr>
          <p:cNvGrpSpPr/>
          <p:nvPr/>
        </p:nvGrpSpPr>
        <p:grpSpPr>
          <a:xfrm>
            <a:off x="1688653" y="1282762"/>
            <a:ext cx="8328793" cy="4206567"/>
            <a:chOff x="1175534" y="1039825"/>
            <a:chExt cx="8328793" cy="420656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6314BEA-8D5F-2859-A8DB-FD40572FBF5E}"/>
                </a:ext>
              </a:extLst>
            </p:cNvPr>
            <p:cNvSpPr txBox="1"/>
            <p:nvPr/>
          </p:nvSpPr>
          <p:spPr>
            <a:xfrm>
              <a:off x="1205441" y="1039825"/>
              <a:ext cx="8243359" cy="5477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Abertura da linha de Difusão somente para o N,NE,CO – Crédito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606A118-773D-82BC-F170-76F2EBEE968C}"/>
                </a:ext>
              </a:extLst>
            </p:cNvPr>
            <p:cNvSpPr txBox="1"/>
            <p:nvPr/>
          </p:nvSpPr>
          <p:spPr>
            <a:xfrm>
              <a:off x="1175534" y="1792661"/>
              <a:ext cx="8273266" cy="5477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Valor máximo do financiamento ampliado para a região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1FCF016D-14B6-5DF2-8B34-AC864D142DF3}"/>
                </a:ext>
              </a:extLst>
            </p:cNvPr>
            <p:cNvSpPr txBox="1"/>
            <p:nvPr/>
          </p:nvSpPr>
          <p:spPr>
            <a:xfrm>
              <a:off x="1229096" y="4698678"/>
              <a:ext cx="8273266" cy="5477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FIP Nordeste Capital Semente 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7E8AF8D-3BCE-6440-96A4-C89E409CE119}"/>
                </a:ext>
              </a:extLst>
            </p:cNvPr>
            <p:cNvSpPr txBox="1"/>
            <p:nvPr/>
          </p:nvSpPr>
          <p:spPr>
            <a:xfrm>
              <a:off x="1231061" y="3254479"/>
              <a:ext cx="8273266" cy="5477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Chamada de Apoio a Parques Tecnológico para regiões não atendidas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4DC8BA1-5B31-B41B-62B4-D5AC5174E916}"/>
                </a:ext>
              </a:extLst>
            </p:cNvPr>
            <p:cNvSpPr txBox="1"/>
            <p:nvPr/>
          </p:nvSpPr>
          <p:spPr>
            <a:xfrm>
              <a:off x="1210041" y="2531990"/>
              <a:ext cx="8238759" cy="5477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Percentual do Crédito Descentralizado especificamente para a região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E1AF74E6-EC20-555A-645C-E8D746A1B35E}"/>
                </a:ext>
              </a:extLst>
            </p:cNvPr>
            <p:cNvSpPr txBox="1"/>
            <p:nvPr/>
          </p:nvSpPr>
          <p:spPr>
            <a:xfrm>
              <a:off x="1231061" y="3987528"/>
              <a:ext cx="8273266" cy="5477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Chamada Pró Infra exclusiva para o N,NE,CO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4A4FA3-C1E9-123B-5E78-841A91F61DAA}"/>
              </a:ext>
            </a:extLst>
          </p:cNvPr>
          <p:cNvSpPr txBox="1"/>
          <p:nvPr/>
        </p:nvSpPr>
        <p:spPr>
          <a:xfrm>
            <a:off x="1742215" y="5614724"/>
            <a:ext cx="8273266" cy="5477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Chamada Conjunta Nordeste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33E6025-AFDC-3A1A-92E1-1878C9B5874C}"/>
              </a:ext>
            </a:extLst>
          </p:cNvPr>
          <p:cNvSpPr/>
          <p:nvPr/>
        </p:nvSpPr>
        <p:spPr>
          <a:xfrm>
            <a:off x="992621" y="5767567"/>
            <a:ext cx="326435" cy="346234"/>
          </a:xfrm>
          <a:prstGeom prst="ellipse">
            <a:avLst/>
          </a:prstGeom>
          <a:solidFill>
            <a:srgbClr val="FF66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5615ED1-B2ED-7296-73F9-04633E4319B6}"/>
              </a:ext>
            </a:extLst>
          </p:cNvPr>
          <p:cNvSpPr txBox="1"/>
          <p:nvPr/>
        </p:nvSpPr>
        <p:spPr>
          <a:xfrm>
            <a:off x="10015481" y="2241191"/>
            <a:ext cx="1414209" cy="1067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R$700 mm Disponibilizados</a:t>
            </a:r>
          </a:p>
        </p:txBody>
      </p:sp>
    </p:spTree>
    <p:extLst>
      <p:ext uri="{BB962C8B-B14F-4D97-AF65-F5344CB8AC3E}">
        <p14:creationId xmlns:p14="http://schemas.microsoft.com/office/powerpoint/2010/main" val="936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122B-D991-C92F-4F6D-9C33D167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84EAE0F-384D-6F91-8282-ABD181475AEB}"/>
              </a:ext>
            </a:extLst>
          </p:cNvPr>
          <p:cNvSpPr txBox="1">
            <a:spLocks/>
          </p:cNvSpPr>
          <p:nvPr/>
        </p:nvSpPr>
        <p:spPr>
          <a:xfrm>
            <a:off x="186673" y="326868"/>
            <a:ext cx="11510524" cy="6766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CHAMADA PÚBLICA PARA SELEÇÃO DE PLANOS DE NEGÓCIO PARA PROJETOS ESTRATÉGICOS VINCULADOS AS MISSÕES DA NIB NO NORDESTE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32A099-65C7-B519-6772-1564EC216FCF}"/>
              </a:ext>
            </a:extLst>
          </p:cNvPr>
          <p:cNvSpPr txBox="1"/>
          <p:nvPr/>
        </p:nvSpPr>
        <p:spPr>
          <a:xfrm>
            <a:off x="1553748" y="1561218"/>
            <a:ext cx="332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0">
              <a:defRPr/>
            </a:pPr>
            <a:r>
              <a:rPr lang="pt-BR" sz="2800" dirty="0">
                <a:solidFill>
                  <a:srgbClr val="FF6600"/>
                </a:solidFill>
                <a:latin typeface="Bebas Neue" panose="020B0606020202050201" pitchFamily="34" charset="0"/>
              </a:rPr>
              <a:t>Principais resultados: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911480C4-4CA4-6A85-3D89-AEEB0E6C6BF1}"/>
              </a:ext>
            </a:extLst>
          </p:cNvPr>
          <p:cNvGrpSpPr/>
          <p:nvPr/>
        </p:nvGrpSpPr>
        <p:grpSpPr>
          <a:xfrm>
            <a:off x="8694424" y="3248556"/>
            <a:ext cx="2901173" cy="3226101"/>
            <a:chOff x="8309136" y="2010863"/>
            <a:chExt cx="3587151" cy="3668577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4ED09D13-B081-34AC-811C-F757BCAEB6A8}"/>
                </a:ext>
              </a:extLst>
            </p:cNvPr>
            <p:cNvSpPr/>
            <p:nvPr/>
          </p:nvSpPr>
          <p:spPr>
            <a:xfrm>
              <a:off x="8309136" y="2010863"/>
              <a:ext cx="3587151" cy="36685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05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5384BBCB-4D43-2F24-CF44-E23991732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877" y="4753330"/>
              <a:ext cx="992124" cy="530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1D6CCEE6-0945-4571-6D1A-804E0AC73505}"/>
                </a:ext>
              </a:extLst>
            </p:cNvPr>
            <p:cNvSpPr/>
            <p:nvPr/>
          </p:nvSpPr>
          <p:spPr>
            <a:xfrm>
              <a:off x="8697899" y="2323191"/>
              <a:ext cx="1360129" cy="447972"/>
            </a:xfrm>
            <a:custGeom>
              <a:avLst/>
              <a:gdLst/>
              <a:ahLst/>
              <a:cxnLst/>
              <a:rect l="l" t="t" r="r" b="b"/>
              <a:pathLst>
                <a:path w="3691082" h="1708567">
                  <a:moveTo>
                    <a:pt x="0" y="0"/>
                  </a:moveTo>
                  <a:lnTo>
                    <a:pt x="3691082" y="0"/>
                  </a:lnTo>
                  <a:lnTo>
                    <a:pt x="3691082" y="1708567"/>
                  </a:lnTo>
                  <a:lnTo>
                    <a:pt x="0" y="1708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A9A2AA75-0FA9-F7DE-5C2D-90912AB29563}"/>
                </a:ext>
              </a:extLst>
            </p:cNvPr>
            <p:cNvSpPr/>
            <p:nvPr/>
          </p:nvSpPr>
          <p:spPr>
            <a:xfrm>
              <a:off x="8505538" y="3293608"/>
              <a:ext cx="1562996" cy="235810"/>
            </a:xfrm>
            <a:custGeom>
              <a:avLst/>
              <a:gdLst/>
              <a:ahLst/>
              <a:cxnLst/>
              <a:rect l="l" t="t" r="r" b="b"/>
              <a:pathLst>
                <a:path w="4241618" h="899380">
                  <a:moveTo>
                    <a:pt x="0" y="0"/>
                  </a:moveTo>
                  <a:lnTo>
                    <a:pt x="4241618" y="0"/>
                  </a:lnTo>
                  <a:lnTo>
                    <a:pt x="4241618" y="899380"/>
                  </a:lnTo>
                  <a:lnTo>
                    <a:pt x="0" y="899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EF42DA69-77FF-7FEB-319E-11A8398083E1}"/>
                </a:ext>
              </a:extLst>
            </p:cNvPr>
            <p:cNvSpPr/>
            <p:nvPr/>
          </p:nvSpPr>
          <p:spPr>
            <a:xfrm>
              <a:off x="10368125" y="4806320"/>
              <a:ext cx="1157500" cy="498578"/>
            </a:xfrm>
            <a:custGeom>
              <a:avLst/>
              <a:gdLst/>
              <a:ahLst/>
              <a:cxnLst/>
              <a:rect l="l" t="t" r="r" b="b"/>
              <a:pathLst>
                <a:path w="3141194" h="1901579">
                  <a:moveTo>
                    <a:pt x="0" y="0"/>
                  </a:moveTo>
                  <a:lnTo>
                    <a:pt x="3141193" y="0"/>
                  </a:lnTo>
                  <a:lnTo>
                    <a:pt x="3141193" y="1901580"/>
                  </a:lnTo>
                  <a:lnTo>
                    <a:pt x="0" y="190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06126" b="-26356"/>
              </a:stretch>
            </a:blipFill>
          </p:spPr>
          <p:txBody>
            <a:bodyPr/>
            <a:lstStyle/>
            <a:p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B4F26214-9BDF-E77A-8EFC-832311479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196" y="2279585"/>
              <a:ext cx="992125" cy="480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B16162C7-91CB-8D6B-5038-1BFBB63B2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125" y="3136767"/>
              <a:ext cx="1329072" cy="458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BA23A314-DD8F-697D-0599-EFB2E3E36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374" y="3977281"/>
              <a:ext cx="1067001" cy="4929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65BA276E-89BB-710E-AD2D-DF4005D0C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552" y="3933459"/>
              <a:ext cx="861089" cy="48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2421D98-7761-11C6-4764-D95386ABA8BD}"/>
              </a:ext>
            </a:extLst>
          </p:cNvPr>
          <p:cNvSpPr txBox="1"/>
          <p:nvPr/>
        </p:nvSpPr>
        <p:spPr>
          <a:xfrm>
            <a:off x="7126275" y="1248870"/>
            <a:ext cx="4940188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TEMAS: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Energias Renováveis (foco em armazenamento)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Descarbonização (foco em Hidrogênio Verde)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Data Center Verde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Bioeconomia (foco em Fármacos)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Automotiva, incluindo máquinas agrícolas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2DC001E-079D-44B8-ACF3-C29F6AD349CD}"/>
              </a:ext>
            </a:extLst>
          </p:cNvPr>
          <p:cNvSpPr txBox="1"/>
          <p:nvPr/>
        </p:nvSpPr>
        <p:spPr>
          <a:xfrm>
            <a:off x="245932" y="2424371"/>
            <a:ext cx="6502783" cy="39241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5051"/>
                </a:solidFill>
              </a:rPr>
              <a:t>Valor total de propostas recebidas : R$ 127,8 bilhões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5051"/>
                </a:solidFill>
              </a:rPr>
              <a:t>Número total de propostas recebidas: 245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5051"/>
                </a:solidFill>
              </a:rPr>
              <a:t>Propostas aprovadas pelo Grupo de Trabalho 189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05051"/>
                </a:solidFill>
              </a:rPr>
              <a:t>Demanda total aprovada de 113,1 bilhões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32% das propostas em consórcio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77% em parceria com </a:t>
            </a:r>
            <a:r>
              <a:rPr lang="pt-BR" sz="2200" b="1" dirty="0" err="1"/>
              <a:t>ICTs</a:t>
            </a:r>
            <a:endParaRPr lang="pt-BR" sz="2200" b="1" dirty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b="1" dirty="0"/>
              <a:t>Finalização da Chamada antes do prazo</a:t>
            </a:r>
            <a:endParaRPr lang="pt-BR" sz="2200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7F37A5-D5AD-3B94-C739-1E4ED7E4A5F8}"/>
              </a:ext>
            </a:extLst>
          </p:cNvPr>
          <p:cNvSpPr txBox="1"/>
          <p:nvPr/>
        </p:nvSpPr>
        <p:spPr>
          <a:xfrm>
            <a:off x="7228915" y="4117149"/>
            <a:ext cx="130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6600"/>
                </a:solidFill>
              </a:rPr>
              <a:t>PARCERIA INÉDITA</a:t>
            </a:r>
          </a:p>
        </p:txBody>
      </p:sp>
    </p:spTree>
    <p:extLst>
      <p:ext uri="{BB962C8B-B14F-4D97-AF65-F5344CB8AC3E}">
        <p14:creationId xmlns:p14="http://schemas.microsoft.com/office/powerpoint/2010/main" val="402175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D526-532B-50D4-9A94-455F23EFF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68B1A54D-00F1-6A57-380D-FF6195CB9695}"/>
              </a:ext>
            </a:extLst>
          </p:cNvPr>
          <p:cNvSpPr/>
          <p:nvPr/>
        </p:nvSpPr>
        <p:spPr>
          <a:xfrm>
            <a:off x="13111" y="0"/>
            <a:ext cx="12191997" cy="420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585"/>
            <a:endParaRPr lang="pt-BR" sz="2133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E3F79-73CD-23E2-8C89-EAFEBF6A352F}"/>
              </a:ext>
            </a:extLst>
          </p:cNvPr>
          <p:cNvSpPr txBox="1">
            <a:spLocks/>
          </p:cNvSpPr>
          <p:nvPr/>
        </p:nvSpPr>
        <p:spPr>
          <a:xfrm>
            <a:off x="2519307" y="937544"/>
            <a:ext cx="9236479" cy="6766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Primeira CHAMADA DE SUBVENÇÃO ECONÔMICA REGIONAL (não reembolsável para empresas)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9E4C685-321E-E6A4-ABC7-C0E7E199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4" y="589178"/>
            <a:ext cx="2140934" cy="1166753"/>
          </a:xfrm>
          <a:prstGeom prst="rect">
            <a:avLst/>
          </a:prstGeom>
          <a:solidFill>
            <a:srgbClr val="005051"/>
          </a:solidFill>
          <a:effectLst>
            <a:glow rad="127000">
              <a:schemeClr val="accent1">
                <a:alpha val="72000"/>
              </a:schemeClr>
            </a:glo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  <p:sp>
        <p:nvSpPr>
          <p:cNvPr id="26" name="Hexágono 25">
            <a:extLst>
              <a:ext uri="{FF2B5EF4-FFF2-40B4-BE49-F238E27FC236}">
                <a16:creationId xmlns:a16="http://schemas.microsoft.com/office/drawing/2014/main" id="{0521BC15-552B-DE22-26BA-85A3D8E5FA8A}"/>
              </a:ext>
            </a:extLst>
          </p:cNvPr>
          <p:cNvSpPr/>
          <p:nvPr/>
        </p:nvSpPr>
        <p:spPr>
          <a:xfrm rot="5400000">
            <a:off x="2121136" y="2912001"/>
            <a:ext cx="2779785" cy="3083792"/>
          </a:xfrm>
          <a:prstGeom prst="hexagon">
            <a:avLst/>
          </a:prstGeom>
          <a:solidFill>
            <a:srgbClr val="0A4C4C"/>
          </a:solidFill>
          <a:effectLst>
            <a:reflection blurRad="6350" stA="150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99F92CCE-9CC6-2780-EE6B-E13799420A7B}"/>
              </a:ext>
            </a:extLst>
          </p:cNvPr>
          <p:cNvSpPr/>
          <p:nvPr/>
        </p:nvSpPr>
        <p:spPr>
          <a:xfrm rot="5400000">
            <a:off x="2039736" y="2583409"/>
            <a:ext cx="2985092" cy="279575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9D9E089-EC0B-6877-FC62-B68808096F31}"/>
              </a:ext>
            </a:extLst>
          </p:cNvPr>
          <p:cNvSpPr txBox="1"/>
          <p:nvPr/>
        </p:nvSpPr>
        <p:spPr>
          <a:xfrm>
            <a:off x="2359766" y="3718062"/>
            <a:ext cx="24051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R$300 milhões</a:t>
            </a:r>
          </a:p>
          <a:p>
            <a:pPr algn="ctr"/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Subvenção Econômica</a:t>
            </a:r>
          </a:p>
        </p:txBody>
      </p:sp>
      <p:sp>
        <p:nvSpPr>
          <p:cNvPr id="30" name="Google Shape;1675;p44">
            <a:extLst>
              <a:ext uri="{FF2B5EF4-FFF2-40B4-BE49-F238E27FC236}">
                <a16:creationId xmlns:a16="http://schemas.microsoft.com/office/drawing/2014/main" id="{7EAAD454-28BB-7FAD-D7B9-EF692D8BC654}"/>
              </a:ext>
            </a:extLst>
          </p:cNvPr>
          <p:cNvSpPr txBox="1"/>
          <p:nvPr/>
        </p:nvSpPr>
        <p:spPr>
          <a:xfrm>
            <a:off x="3301786" y="4877533"/>
            <a:ext cx="571492" cy="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7B404F4D-104F-F8E5-4CC0-833F0A349199}"/>
              </a:ext>
            </a:extLst>
          </p:cNvPr>
          <p:cNvSpPr/>
          <p:nvPr/>
        </p:nvSpPr>
        <p:spPr>
          <a:xfrm rot="5400000">
            <a:off x="5282158" y="2912001"/>
            <a:ext cx="2779785" cy="3083792"/>
          </a:xfrm>
          <a:prstGeom prst="hexagon">
            <a:avLst/>
          </a:prstGeom>
          <a:solidFill>
            <a:srgbClr val="0A4C4C"/>
          </a:solidFill>
          <a:effectLst>
            <a:reflection blurRad="6350" stA="150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4CACAEE5-F23C-1FC1-358A-BF4DABE9F87D}"/>
              </a:ext>
            </a:extLst>
          </p:cNvPr>
          <p:cNvSpPr/>
          <p:nvPr/>
        </p:nvSpPr>
        <p:spPr>
          <a:xfrm rot="5400000">
            <a:off x="5179504" y="2583409"/>
            <a:ext cx="2985092" cy="279575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932EA0D-5890-BD30-1FC3-F776CAF2ACBB}"/>
              </a:ext>
            </a:extLst>
          </p:cNvPr>
          <p:cNvSpPr txBox="1"/>
          <p:nvPr/>
        </p:nvSpPr>
        <p:spPr>
          <a:xfrm>
            <a:off x="5573718" y="3764228"/>
            <a:ext cx="2196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Primeira Ação de subvenção regional da história</a:t>
            </a: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0CA7725B-7A8E-C0E3-C4FC-3F4305CA5766}"/>
              </a:ext>
            </a:extLst>
          </p:cNvPr>
          <p:cNvSpPr/>
          <p:nvPr/>
        </p:nvSpPr>
        <p:spPr>
          <a:xfrm rot="5400000">
            <a:off x="8443177" y="2912001"/>
            <a:ext cx="2779785" cy="3083792"/>
          </a:xfrm>
          <a:prstGeom prst="hexagon">
            <a:avLst/>
          </a:prstGeom>
          <a:solidFill>
            <a:srgbClr val="0A4C4C"/>
          </a:solidFill>
          <a:effectLst>
            <a:reflection blurRad="6350" stA="150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982A9FD3-B4C9-F8A1-C286-D783E05A5C72}"/>
              </a:ext>
            </a:extLst>
          </p:cNvPr>
          <p:cNvSpPr/>
          <p:nvPr/>
        </p:nvSpPr>
        <p:spPr>
          <a:xfrm rot="5400000">
            <a:off x="8340523" y="2691885"/>
            <a:ext cx="2985092" cy="2795758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Google Shape;1675;p44">
            <a:extLst>
              <a:ext uri="{FF2B5EF4-FFF2-40B4-BE49-F238E27FC236}">
                <a16:creationId xmlns:a16="http://schemas.microsoft.com/office/drawing/2014/main" id="{C62615A2-53C8-FE2A-620C-A236EE9E06DB}"/>
              </a:ext>
            </a:extLst>
          </p:cNvPr>
          <p:cNvSpPr txBox="1"/>
          <p:nvPr/>
        </p:nvSpPr>
        <p:spPr>
          <a:xfrm>
            <a:off x="9547322" y="4961107"/>
            <a:ext cx="571492" cy="2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BB54EB4-EBEF-A515-D726-E358990B8AAD}"/>
              </a:ext>
            </a:extLst>
          </p:cNvPr>
          <p:cNvSpPr txBox="1"/>
          <p:nvPr/>
        </p:nvSpPr>
        <p:spPr>
          <a:xfrm>
            <a:off x="8733903" y="3707982"/>
            <a:ext cx="2196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não Reembolsáveis para empresas e projetos exclusivamente das regiões N,NE,CO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C70BA5-D154-11D6-1BD4-B4B0850D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204" y="2824100"/>
            <a:ext cx="1023647" cy="7501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4E6486-DD79-0920-6274-E0E324449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45" y="2814562"/>
            <a:ext cx="797054" cy="7970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E1CB88-9965-AC33-A7E6-F39CD4226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322" y="2721001"/>
            <a:ext cx="706582" cy="9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AF7EEE-116C-E642-F7A0-B8729B84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97591E6-8982-5850-9AE8-3EF63F4E5FC7}"/>
              </a:ext>
            </a:extLst>
          </p:cNvPr>
          <p:cNvSpPr/>
          <p:nvPr/>
        </p:nvSpPr>
        <p:spPr>
          <a:xfrm>
            <a:off x="8477198" y="406027"/>
            <a:ext cx="1871379" cy="560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AF8919-C91D-BC94-6489-A2620F5B8D78}"/>
              </a:ext>
            </a:extLst>
          </p:cNvPr>
          <p:cNvSpPr txBox="1"/>
          <p:nvPr/>
        </p:nvSpPr>
        <p:spPr>
          <a:xfrm>
            <a:off x="1771299" y="192861"/>
            <a:ext cx="7757386" cy="427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342900">
              <a:spcBef>
                <a:spcPct val="0"/>
              </a:spcBef>
              <a:buNone/>
              <a:defRPr sz="3200">
                <a:solidFill>
                  <a:srgbClr val="0F716F"/>
                </a:solidFill>
                <a:latin typeface="Bebas Neue Bold" panose="020B0606020202050201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 defTabSz="609585">
              <a:defRPr/>
            </a:pPr>
            <a:r>
              <a:rPr lang="pt-BR" sz="3733" dirty="0">
                <a:solidFill>
                  <a:srgbClr val="0A4C4C"/>
                </a:solidFill>
              </a:rPr>
              <a:t>Balanço das Ações de  MINERAIS ESTRATÉGICOS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BEEB8EA9-01C5-F6E1-577D-F269170C996C}"/>
              </a:ext>
            </a:extLst>
          </p:cNvPr>
          <p:cNvGrpSpPr/>
          <p:nvPr/>
        </p:nvGrpSpPr>
        <p:grpSpPr>
          <a:xfrm>
            <a:off x="243840" y="3566161"/>
            <a:ext cx="7743771" cy="2997276"/>
            <a:chOff x="148909" y="2031080"/>
            <a:chExt cx="10407715" cy="4465577"/>
          </a:xfrm>
        </p:grpSpPr>
        <p:grpSp>
          <p:nvGrpSpPr>
            <p:cNvPr id="3" name="Google Shape;971;p37">
              <a:extLst>
                <a:ext uri="{FF2B5EF4-FFF2-40B4-BE49-F238E27FC236}">
                  <a16:creationId xmlns:a16="http://schemas.microsoft.com/office/drawing/2014/main" id="{7E7A8D49-11A3-4F4C-7503-71D693880854}"/>
                </a:ext>
              </a:extLst>
            </p:cNvPr>
            <p:cNvGrpSpPr/>
            <p:nvPr/>
          </p:nvGrpSpPr>
          <p:grpSpPr>
            <a:xfrm>
              <a:off x="148909" y="2031080"/>
              <a:ext cx="10333432" cy="4465577"/>
              <a:chOff x="-713675" y="940614"/>
              <a:chExt cx="10333432" cy="4465577"/>
            </a:xfrm>
          </p:grpSpPr>
          <p:sp>
            <p:nvSpPr>
              <p:cNvPr id="7" name="Google Shape;974;p37">
                <a:extLst>
                  <a:ext uri="{FF2B5EF4-FFF2-40B4-BE49-F238E27FC236}">
                    <a16:creationId xmlns:a16="http://schemas.microsoft.com/office/drawing/2014/main" id="{48AFBD95-28BC-9792-7CC3-CCE1E44A76A1}"/>
                  </a:ext>
                </a:extLst>
              </p:cNvPr>
              <p:cNvSpPr/>
              <p:nvPr/>
            </p:nvSpPr>
            <p:spPr>
              <a:xfrm>
                <a:off x="4501783" y="3345066"/>
                <a:ext cx="38753" cy="49522"/>
              </a:xfrm>
              <a:custGeom>
                <a:avLst/>
                <a:gdLst/>
                <a:ahLst/>
                <a:cxnLst/>
                <a:rect l="l" t="t" r="r" b="b"/>
                <a:pathLst>
                  <a:path w="511" h="653" extrusionOk="0">
                    <a:moveTo>
                      <a:pt x="162" y="1"/>
                    </a:moveTo>
                    <a:cubicBezTo>
                      <a:pt x="141" y="1"/>
                      <a:pt x="119" y="6"/>
                      <a:pt x="98" y="16"/>
                    </a:cubicBezTo>
                    <a:cubicBezTo>
                      <a:pt x="28" y="52"/>
                      <a:pt x="0" y="138"/>
                      <a:pt x="36" y="208"/>
                    </a:cubicBezTo>
                    <a:lnTo>
                      <a:pt x="220" y="575"/>
                    </a:lnTo>
                    <a:cubicBezTo>
                      <a:pt x="245" y="624"/>
                      <a:pt x="296" y="653"/>
                      <a:pt x="348" y="653"/>
                    </a:cubicBezTo>
                    <a:cubicBezTo>
                      <a:pt x="369" y="653"/>
                      <a:pt x="391" y="648"/>
                      <a:pt x="411" y="637"/>
                    </a:cubicBezTo>
                    <a:cubicBezTo>
                      <a:pt x="482" y="601"/>
                      <a:pt x="511" y="515"/>
                      <a:pt x="475" y="445"/>
                    </a:cubicBezTo>
                    <a:lnTo>
                      <a:pt x="291" y="79"/>
                    </a:lnTo>
                    <a:cubicBezTo>
                      <a:pt x="265" y="29"/>
                      <a:pt x="214" y="1"/>
                      <a:pt x="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" name="Google Shape;975;p37">
                <a:extLst>
                  <a:ext uri="{FF2B5EF4-FFF2-40B4-BE49-F238E27FC236}">
                    <a16:creationId xmlns:a16="http://schemas.microsoft.com/office/drawing/2014/main" id="{7B672A56-FAEB-B292-3D34-8E8E8C9AD241}"/>
                  </a:ext>
                </a:extLst>
              </p:cNvPr>
              <p:cNvSpPr/>
              <p:nvPr/>
            </p:nvSpPr>
            <p:spPr>
              <a:xfrm>
                <a:off x="4576407" y="3493101"/>
                <a:ext cx="38829" cy="49446"/>
              </a:xfrm>
              <a:custGeom>
                <a:avLst/>
                <a:gdLst/>
                <a:ahLst/>
                <a:cxnLst/>
                <a:rect l="l" t="t" r="r" b="b"/>
                <a:pathLst>
                  <a:path w="512" h="652" extrusionOk="0">
                    <a:moveTo>
                      <a:pt x="164" y="1"/>
                    </a:moveTo>
                    <a:cubicBezTo>
                      <a:pt x="142" y="1"/>
                      <a:pt x="120" y="6"/>
                      <a:pt x="100" y="16"/>
                    </a:cubicBezTo>
                    <a:cubicBezTo>
                      <a:pt x="29" y="52"/>
                      <a:pt x="0" y="138"/>
                      <a:pt x="36" y="209"/>
                    </a:cubicBezTo>
                    <a:lnTo>
                      <a:pt x="220" y="574"/>
                    </a:lnTo>
                    <a:cubicBezTo>
                      <a:pt x="246" y="624"/>
                      <a:pt x="296" y="652"/>
                      <a:pt x="348" y="652"/>
                    </a:cubicBezTo>
                    <a:cubicBezTo>
                      <a:pt x="370" y="652"/>
                      <a:pt x="392" y="647"/>
                      <a:pt x="413" y="636"/>
                    </a:cubicBezTo>
                    <a:cubicBezTo>
                      <a:pt x="483" y="600"/>
                      <a:pt x="511" y="516"/>
                      <a:pt x="475" y="445"/>
                    </a:cubicBezTo>
                    <a:lnTo>
                      <a:pt x="291" y="79"/>
                    </a:lnTo>
                    <a:cubicBezTo>
                      <a:pt x="266" y="29"/>
                      <a:pt x="216" y="1"/>
                      <a:pt x="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977;p37">
                <a:extLst>
                  <a:ext uri="{FF2B5EF4-FFF2-40B4-BE49-F238E27FC236}">
                    <a16:creationId xmlns:a16="http://schemas.microsoft.com/office/drawing/2014/main" id="{D2DE051F-8F0B-7EE3-2F45-EF8975DE60FC}"/>
                  </a:ext>
                </a:extLst>
              </p:cNvPr>
              <p:cNvSpPr/>
              <p:nvPr/>
            </p:nvSpPr>
            <p:spPr>
              <a:xfrm>
                <a:off x="4667108" y="4201496"/>
                <a:ext cx="101091" cy="149021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965" extrusionOk="0">
                    <a:moveTo>
                      <a:pt x="665" y="1"/>
                    </a:moveTo>
                    <a:cubicBezTo>
                      <a:pt x="458" y="1"/>
                      <a:pt x="295" y="49"/>
                      <a:pt x="177" y="145"/>
                    </a:cubicBezTo>
                    <a:cubicBezTo>
                      <a:pt x="59" y="241"/>
                      <a:pt x="1" y="373"/>
                      <a:pt x="1" y="541"/>
                    </a:cubicBezTo>
                    <a:cubicBezTo>
                      <a:pt x="1" y="685"/>
                      <a:pt x="42" y="798"/>
                      <a:pt x="128" y="878"/>
                    </a:cubicBezTo>
                    <a:cubicBezTo>
                      <a:pt x="213" y="960"/>
                      <a:pt x="352" y="1020"/>
                      <a:pt x="543" y="1057"/>
                    </a:cubicBezTo>
                    <a:lnTo>
                      <a:pt x="698" y="1088"/>
                    </a:lnTo>
                    <a:cubicBezTo>
                      <a:pt x="829" y="1114"/>
                      <a:pt x="922" y="1154"/>
                      <a:pt x="979" y="1206"/>
                    </a:cubicBezTo>
                    <a:cubicBezTo>
                      <a:pt x="1036" y="1258"/>
                      <a:pt x="1065" y="1331"/>
                      <a:pt x="1065" y="1424"/>
                    </a:cubicBezTo>
                    <a:cubicBezTo>
                      <a:pt x="1065" y="1530"/>
                      <a:pt x="1026" y="1612"/>
                      <a:pt x="946" y="1669"/>
                    </a:cubicBezTo>
                    <a:cubicBezTo>
                      <a:pt x="866" y="1728"/>
                      <a:pt x="754" y="1756"/>
                      <a:pt x="607" y="1756"/>
                    </a:cubicBezTo>
                    <a:cubicBezTo>
                      <a:pt x="511" y="1756"/>
                      <a:pt x="413" y="1741"/>
                      <a:pt x="314" y="1711"/>
                    </a:cubicBezTo>
                    <a:cubicBezTo>
                      <a:pt x="213" y="1682"/>
                      <a:pt x="112" y="1638"/>
                      <a:pt x="8" y="1579"/>
                    </a:cubicBezTo>
                    <a:lnTo>
                      <a:pt x="8" y="1843"/>
                    </a:lnTo>
                    <a:cubicBezTo>
                      <a:pt x="116" y="1883"/>
                      <a:pt x="221" y="1913"/>
                      <a:pt x="321" y="1933"/>
                    </a:cubicBezTo>
                    <a:cubicBezTo>
                      <a:pt x="422" y="1954"/>
                      <a:pt x="518" y="1964"/>
                      <a:pt x="607" y="1964"/>
                    </a:cubicBezTo>
                    <a:cubicBezTo>
                      <a:pt x="845" y="1964"/>
                      <a:pt x="1025" y="1917"/>
                      <a:pt x="1148" y="1822"/>
                    </a:cubicBezTo>
                    <a:cubicBezTo>
                      <a:pt x="1270" y="1728"/>
                      <a:pt x="1333" y="1589"/>
                      <a:pt x="1333" y="1404"/>
                    </a:cubicBezTo>
                    <a:cubicBezTo>
                      <a:pt x="1333" y="1251"/>
                      <a:pt x="1287" y="1128"/>
                      <a:pt x="1196" y="1037"/>
                    </a:cubicBezTo>
                    <a:cubicBezTo>
                      <a:pt x="1106" y="945"/>
                      <a:pt x="964" y="880"/>
                      <a:pt x="773" y="845"/>
                    </a:cubicBezTo>
                    <a:lnTo>
                      <a:pt x="619" y="813"/>
                    </a:lnTo>
                    <a:cubicBezTo>
                      <a:pt x="478" y="786"/>
                      <a:pt x="383" y="753"/>
                      <a:pt x="332" y="711"/>
                    </a:cubicBezTo>
                    <a:cubicBezTo>
                      <a:pt x="283" y="667"/>
                      <a:pt x="257" y="604"/>
                      <a:pt x="257" y="520"/>
                    </a:cubicBezTo>
                    <a:cubicBezTo>
                      <a:pt x="257" y="420"/>
                      <a:pt x="295" y="343"/>
                      <a:pt x="370" y="289"/>
                    </a:cubicBezTo>
                    <a:cubicBezTo>
                      <a:pt x="447" y="235"/>
                      <a:pt x="554" y="208"/>
                      <a:pt x="693" y="208"/>
                    </a:cubicBezTo>
                    <a:cubicBezTo>
                      <a:pt x="774" y="208"/>
                      <a:pt x="857" y="220"/>
                      <a:pt x="943" y="242"/>
                    </a:cubicBezTo>
                    <a:cubicBezTo>
                      <a:pt x="1030" y="266"/>
                      <a:pt x="1121" y="300"/>
                      <a:pt x="1218" y="346"/>
                    </a:cubicBezTo>
                    <a:lnTo>
                      <a:pt x="1218" y="97"/>
                    </a:lnTo>
                    <a:cubicBezTo>
                      <a:pt x="1122" y="65"/>
                      <a:pt x="1028" y="40"/>
                      <a:pt x="936" y="24"/>
                    </a:cubicBezTo>
                    <a:cubicBezTo>
                      <a:pt x="844" y="9"/>
                      <a:pt x="754" y="1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978;p37">
                <a:extLst>
                  <a:ext uri="{FF2B5EF4-FFF2-40B4-BE49-F238E27FC236}">
                    <a16:creationId xmlns:a16="http://schemas.microsoft.com/office/drawing/2014/main" id="{0D7B35BA-F314-9057-3B61-A1BE1BDAB3B1}"/>
                  </a:ext>
                </a:extLst>
              </p:cNvPr>
              <p:cNvSpPr/>
              <p:nvPr/>
            </p:nvSpPr>
            <p:spPr>
              <a:xfrm>
                <a:off x="4692210" y="4167521"/>
                <a:ext cx="21614" cy="5285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97" extrusionOk="0">
                    <a:moveTo>
                      <a:pt x="141" y="0"/>
                    </a:moveTo>
                    <a:cubicBezTo>
                      <a:pt x="63" y="0"/>
                      <a:pt x="0" y="65"/>
                      <a:pt x="0" y="144"/>
                    </a:cubicBezTo>
                    <a:lnTo>
                      <a:pt x="0" y="553"/>
                    </a:lnTo>
                    <a:cubicBezTo>
                      <a:pt x="0" y="633"/>
                      <a:pt x="62" y="696"/>
                      <a:pt x="141" y="696"/>
                    </a:cubicBezTo>
                    <a:cubicBezTo>
                      <a:pt x="221" y="696"/>
                      <a:pt x="284" y="633"/>
                      <a:pt x="284" y="553"/>
                    </a:cubicBezTo>
                    <a:lnTo>
                      <a:pt x="284" y="144"/>
                    </a:lnTo>
                    <a:cubicBezTo>
                      <a:pt x="284" y="65"/>
                      <a:pt x="221" y="0"/>
                      <a:pt x="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Google Shape;979;p37">
                <a:extLst>
                  <a:ext uri="{FF2B5EF4-FFF2-40B4-BE49-F238E27FC236}">
                    <a16:creationId xmlns:a16="http://schemas.microsoft.com/office/drawing/2014/main" id="{A1E45F70-16EB-538F-E053-967AC691E8EC}"/>
                  </a:ext>
                </a:extLst>
              </p:cNvPr>
              <p:cNvSpPr/>
              <p:nvPr/>
            </p:nvSpPr>
            <p:spPr>
              <a:xfrm>
                <a:off x="4692210" y="4333301"/>
                <a:ext cx="21614" cy="5285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97" extrusionOk="0">
                    <a:moveTo>
                      <a:pt x="141" y="1"/>
                    </a:moveTo>
                    <a:cubicBezTo>
                      <a:pt x="63" y="1"/>
                      <a:pt x="0" y="64"/>
                      <a:pt x="0" y="144"/>
                    </a:cubicBezTo>
                    <a:lnTo>
                      <a:pt x="0" y="553"/>
                    </a:lnTo>
                    <a:cubicBezTo>
                      <a:pt x="0" y="632"/>
                      <a:pt x="62" y="697"/>
                      <a:pt x="141" y="697"/>
                    </a:cubicBezTo>
                    <a:cubicBezTo>
                      <a:pt x="221" y="697"/>
                      <a:pt x="284" y="632"/>
                      <a:pt x="284" y="553"/>
                    </a:cubicBezTo>
                    <a:lnTo>
                      <a:pt x="284" y="144"/>
                    </a:lnTo>
                    <a:cubicBezTo>
                      <a:pt x="284" y="64"/>
                      <a:pt x="221" y="1"/>
                      <a:pt x="1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982;p37">
                <a:extLst>
                  <a:ext uri="{FF2B5EF4-FFF2-40B4-BE49-F238E27FC236}">
                    <a16:creationId xmlns:a16="http://schemas.microsoft.com/office/drawing/2014/main" id="{0D4F1FB7-A383-8C08-3778-915B9B7995F2}"/>
                  </a:ext>
                </a:extLst>
              </p:cNvPr>
              <p:cNvSpPr/>
              <p:nvPr/>
            </p:nvSpPr>
            <p:spPr>
              <a:xfrm>
                <a:off x="4425264" y="3759441"/>
                <a:ext cx="44668" cy="451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95" extrusionOk="0">
                    <a:moveTo>
                      <a:pt x="430" y="1"/>
                    </a:moveTo>
                    <a:cubicBezTo>
                      <a:pt x="390" y="1"/>
                      <a:pt x="351" y="17"/>
                      <a:pt x="323" y="50"/>
                    </a:cubicBezTo>
                    <a:lnTo>
                      <a:pt x="52" y="358"/>
                    </a:lnTo>
                    <a:cubicBezTo>
                      <a:pt x="0" y="417"/>
                      <a:pt x="6" y="506"/>
                      <a:pt x="65" y="559"/>
                    </a:cubicBezTo>
                    <a:cubicBezTo>
                      <a:pt x="92" y="583"/>
                      <a:pt x="125" y="595"/>
                      <a:pt x="158" y="595"/>
                    </a:cubicBezTo>
                    <a:cubicBezTo>
                      <a:pt x="198" y="595"/>
                      <a:pt x="237" y="578"/>
                      <a:pt x="266" y="546"/>
                    </a:cubicBezTo>
                    <a:lnTo>
                      <a:pt x="535" y="238"/>
                    </a:lnTo>
                    <a:cubicBezTo>
                      <a:pt x="589" y="178"/>
                      <a:pt x="581" y="89"/>
                      <a:pt x="523" y="36"/>
                    </a:cubicBezTo>
                    <a:cubicBezTo>
                      <a:pt x="496" y="12"/>
                      <a:pt x="463" y="1"/>
                      <a:pt x="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983;p37">
                <a:extLst>
                  <a:ext uri="{FF2B5EF4-FFF2-40B4-BE49-F238E27FC236}">
                    <a16:creationId xmlns:a16="http://schemas.microsoft.com/office/drawing/2014/main" id="{B5EABE99-5157-BFD2-F902-CF1044429C3A}"/>
                  </a:ext>
                </a:extLst>
              </p:cNvPr>
              <p:cNvSpPr/>
              <p:nvPr/>
            </p:nvSpPr>
            <p:spPr>
              <a:xfrm>
                <a:off x="4315983" y="3884193"/>
                <a:ext cx="44668" cy="45047"/>
              </a:xfrm>
              <a:custGeom>
                <a:avLst/>
                <a:gdLst/>
                <a:ahLst/>
                <a:cxnLst/>
                <a:rect l="l" t="t" r="r" b="b"/>
                <a:pathLst>
                  <a:path w="589" h="594" extrusionOk="0">
                    <a:moveTo>
                      <a:pt x="430" y="1"/>
                    </a:moveTo>
                    <a:cubicBezTo>
                      <a:pt x="391" y="1"/>
                      <a:pt x="351" y="17"/>
                      <a:pt x="323" y="49"/>
                    </a:cubicBezTo>
                    <a:lnTo>
                      <a:pt x="53" y="358"/>
                    </a:lnTo>
                    <a:cubicBezTo>
                      <a:pt x="1" y="416"/>
                      <a:pt x="7" y="506"/>
                      <a:pt x="66" y="558"/>
                    </a:cubicBezTo>
                    <a:cubicBezTo>
                      <a:pt x="93" y="582"/>
                      <a:pt x="126" y="594"/>
                      <a:pt x="160" y="594"/>
                    </a:cubicBezTo>
                    <a:cubicBezTo>
                      <a:pt x="199" y="594"/>
                      <a:pt x="238" y="578"/>
                      <a:pt x="267" y="546"/>
                    </a:cubicBezTo>
                    <a:lnTo>
                      <a:pt x="537" y="237"/>
                    </a:lnTo>
                    <a:cubicBezTo>
                      <a:pt x="589" y="179"/>
                      <a:pt x="583" y="89"/>
                      <a:pt x="523" y="37"/>
                    </a:cubicBezTo>
                    <a:cubicBezTo>
                      <a:pt x="497" y="13"/>
                      <a:pt x="463" y="1"/>
                      <a:pt x="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984;p37">
                <a:extLst>
                  <a:ext uri="{FF2B5EF4-FFF2-40B4-BE49-F238E27FC236}">
                    <a16:creationId xmlns:a16="http://schemas.microsoft.com/office/drawing/2014/main" id="{7043A8DC-7A3D-1693-715E-D128291CA470}"/>
                  </a:ext>
                </a:extLst>
              </p:cNvPr>
              <p:cNvSpPr/>
              <p:nvPr/>
            </p:nvSpPr>
            <p:spPr>
              <a:xfrm>
                <a:off x="4381051" y="4555580"/>
                <a:ext cx="21765" cy="5293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698" extrusionOk="0">
                    <a:moveTo>
                      <a:pt x="143" y="0"/>
                    </a:moveTo>
                    <a:cubicBezTo>
                      <a:pt x="63" y="0"/>
                      <a:pt x="0" y="65"/>
                      <a:pt x="0" y="144"/>
                    </a:cubicBezTo>
                    <a:lnTo>
                      <a:pt x="0" y="553"/>
                    </a:lnTo>
                    <a:cubicBezTo>
                      <a:pt x="0" y="633"/>
                      <a:pt x="63" y="697"/>
                      <a:pt x="143" y="697"/>
                    </a:cubicBezTo>
                    <a:cubicBezTo>
                      <a:pt x="222" y="697"/>
                      <a:pt x="287" y="633"/>
                      <a:pt x="287" y="553"/>
                    </a:cubicBezTo>
                    <a:lnTo>
                      <a:pt x="287" y="144"/>
                    </a:lnTo>
                    <a:cubicBezTo>
                      <a:pt x="287" y="65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985;p37">
                <a:extLst>
                  <a:ext uri="{FF2B5EF4-FFF2-40B4-BE49-F238E27FC236}">
                    <a16:creationId xmlns:a16="http://schemas.microsoft.com/office/drawing/2014/main" id="{3B00BD01-1F82-FA05-AB18-E1F5AE37ED27}"/>
                  </a:ext>
                </a:extLst>
              </p:cNvPr>
              <p:cNvSpPr/>
              <p:nvPr/>
            </p:nvSpPr>
            <p:spPr>
              <a:xfrm>
                <a:off x="4143894" y="3607754"/>
                <a:ext cx="1345785" cy="542238"/>
              </a:xfrm>
              <a:custGeom>
                <a:avLst/>
                <a:gdLst/>
                <a:ahLst/>
                <a:cxnLst/>
                <a:rect l="l" t="t" r="r" b="b"/>
                <a:pathLst>
                  <a:path w="22965" h="7150" extrusionOk="0">
                    <a:moveTo>
                      <a:pt x="11546" y="0"/>
                    </a:moveTo>
                    <a:cubicBezTo>
                      <a:pt x="8292" y="0"/>
                      <a:pt x="5122" y="604"/>
                      <a:pt x="2122" y="1794"/>
                    </a:cubicBezTo>
                    <a:cubicBezTo>
                      <a:pt x="697" y="2359"/>
                      <a:pt x="0" y="3972"/>
                      <a:pt x="565" y="5397"/>
                    </a:cubicBezTo>
                    <a:cubicBezTo>
                      <a:pt x="997" y="6485"/>
                      <a:pt x="2041" y="7149"/>
                      <a:pt x="3145" y="7149"/>
                    </a:cubicBezTo>
                    <a:cubicBezTo>
                      <a:pt x="3485" y="7149"/>
                      <a:pt x="3832" y="7085"/>
                      <a:pt x="4169" y="6952"/>
                    </a:cubicBezTo>
                    <a:cubicBezTo>
                      <a:pt x="6514" y="6022"/>
                      <a:pt x="8996" y="5550"/>
                      <a:pt x="11546" y="5550"/>
                    </a:cubicBezTo>
                    <a:cubicBezTo>
                      <a:pt x="14055" y="5550"/>
                      <a:pt x="16500" y="6008"/>
                      <a:pt x="18813" y="6910"/>
                    </a:cubicBezTo>
                    <a:cubicBezTo>
                      <a:pt x="19144" y="7039"/>
                      <a:pt x="19485" y="7101"/>
                      <a:pt x="19820" y="7101"/>
                    </a:cubicBezTo>
                    <a:cubicBezTo>
                      <a:pt x="20931" y="7101"/>
                      <a:pt x="21979" y="6429"/>
                      <a:pt x="22407" y="5332"/>
                    </a:cubicBezTo>
                    <a:cubicBezTo>
                      <a:pt x="22965" y="3905"/>
                      <a:pt x="22256" y="2296"/>
                      <a:pt x="20829" y="1740"/>
                    </a:cubicBezTo>
                    <a:cubicBezTo>
                      <a:pt x="17870" y="585"/>
                      <a:pt x="14746" y="0"/>
                      <a:pt x="1154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986;p37">
                <a:extLst>
                  <a:ext uri="{FF2B5EF4-FFF2-40B4-BE49-F238E27FC236}">
                    <a16:creationId xmlns:a16="http://schemas.microsoft.com/office/drawing/2014/main" id="{11A6366F-3497-DCA2-1E5B-D9B163BE68B6}"/>
                  </a:ext>
                </a:extLst>
              </p:cNvPr>
              <p:cNvSpPr/>
              <p:nvPr/>
            </p:nvSpPr>
            <p:spPr>
              <a:xfrm>
                <a:off x="3811762" y="2631207"/>
                <a:ext cx="1968817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25961" h="7244" extrusionOk="0">
                    <a:moveTo>
                      <a:pt x="13043" y="1"/>
                    </a:moveTo>
                    <a:cubicBezTo>
                      <a:pt x="9285" y="1"/>
                      <a:pt x="5610" y="665"/>
                      <a:pt x="2120" y="1972"/>
                    </a:cubicBezTo>
                    <a:cubicBezTo>
                      <a:pt x="713" y="2499"/>
                      <a:pt x="0" y="4068"/>
                      <a:pt x="526" y="5477"/>
                    </a:cubicBezTo>
                    <a:cubicBezTo>
                      <a:pt x="937" y="6569"/>
                      <a:pt x="1975" y="7244"/>
                      <a:pt x="3077" y="7244"/>
                    </a:cubicBezTo>
                    <a:cubicBezTo>
                      <a:pt x="3394" y="7244"/>
                      <a:pt x="3716" y="7187"/>
                      <a:pt x="4031" y="7070"/>
                    </a:cubicBezTo>
                    <a:cubicBezTo>
                      <a:pt x="6908" y="5991"/>
                      <a:pt x="9940" y="5446"/>
                      <a:pt x="13043" y="5446"/>
                    </a:cubicBezTo>
                    <a:cubicBezTo>
                      <a:pt x="16104" y="5446"/>
                      <a:pt x="19099" y="5978"/>
                      <a:pt x="21941" y="7028"/>
                    </a:cubicBezTo>
                    <a:cubicBezTo>
                      <a:pt x="22253" y="7143"/>
                      <a:pt x="22572" y="7198"/>
                      <a:pt x="22885" y="7198"/>
                    </a:cubicBezTo>
                    <a:cubicBezTo>
                      <a:pt x="23992" y="7198"/>
                      <a:pt x="25033" y="6517"/>
                      <a:pt x="25439" y="5417"/>
                    </a:cubicBezTo>
                    <a:cubicBezTo>
                      <a:pt x="25960" y="4006"/>
                      <a:pt x="25239" y="2441"/>
                      <a:pt x="23828" y="1921"/>
                    </a:cubicBezTo>
                    <a:cubicBezTo>
                      <a:pt x="20379" y="647"/>
                      <a:pt x="16751" y="1"/>
                      <a:pt x="13043" y="1"/>
                    </a:cubicBezTo>
                    <a:close/>
                  </a:path>
                </a:pathLst>
              </a:custGeom>
              <a:solidFill>
                <a:srgbClr val="0A4C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987;p37">
                <a:extLst>
                  <a:ext uri="{FF2B5EF4-FFF2-40B4-BE49-F238E27FC236}">
                    <a16:creationId xmlns:a16="http://schemas.microsoft.com/office/drawing/2014/main" id="{87DDE939-0532-B245-B3FA-67B9B3B67961}"/>
                  </a:ext>
                </a:extLst>
              </p:cNvPr>
              <p:cNvSpPr/>
              <p:nvPr/>
            </p:nvSpPr>
            <p:spPr>
              <a:xfrm>
                <a:off x="3612884" y="2138151"/>
                <a:ext cx="2349049" cy="573407"/>
              </a:xfrm>
              <a:custGeom>
                <a:avLst/>
                <a:gdLst/>
                <a:ahLst/>
                <a:cxnLst/>
                <a:rect l="l" t="t" r="r" b="b"/>
                <a:pathLst>
                  <a:path w="29184" h="7561" extrusionOk="0">
                    <a:moveTo>
                      <a:pt x="14656" y="1"/>
                    </a:moveTo>
                    <a:cubicBezTo>
                      <a:pt x="10374" y="1"/>
                      <a:pt x="6179" y="732"/>
                      <a:pt x="2187" y="2175"/>
                    </a:cubicBezTo>
                    <a:cubicBezTo>
                      <a:pt x="745" y="2695"/>
                      <a:pt x="1" y="4286"/>
                      <a:pt x="520" y="5728"/>
                    </a:cubicBezTo>
                    <a:cubicBezTo>
                      <a:pt x="930" y="6858"/>
                      <a:pt x="1996" y="7560"/>
                      <a:pt x="3132" y="7560"/>
                    </a:cubicBezTo>
                    <a:cubicBezTo>
                      <a:pt x="3444" y="7560"/>
                      <a:pt x="3762" y="7507"/>
                      <a:pt x="4073" y="7395"/>
                    </a:cubicBezTo>
                    <a:cubicBezTo>
                      <a:pt x="7458" y="6172"/>
                      <a:pt x="11018" y="5552"/>
                      <a:pt x="14655" y="5552"/>
                    </a:cubicBezTo>
                    <a:cubicBezTo>
                      <a:pt x="18249" y="5552"/>
                      <a:pt x="21771" y="6157"/>
                      <a:pt x="25122" y="7353"/>
                    </a:cubicBezTo>
                    <a:cubicBezTo>
                      <a:pt x="25430" y="7463"/>
                      <a:pt x="25745" y="7516"/>
                      <a:pt x="26054" y="7516"/>
                    </a:cubicBezTo>
                    <a:cubicBezTo>
                      <a:pt x="27195" y="7516"/>
                      <a:pt x="28263" y="6807"/>
                      <a:pt x="28668" y="5672"/>
                    </a:cubicBezTo>
                    <a:cubicBezTo>
                      <a:pt x="29184" y="4229"/>
                      <a:pt x="28432" y="2642"/>
                      <a:pt x="26988" y="2126"/>
                    </a:cubicBezTo>
                    <a:cubicBezTo>
                      <a:pt x="23038" y="715"/>
                      <a:pt x="18889" y="1"/>
                      <a:pt x="14656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988;p37">
                <a:extLst>
                  <a:ext uri="{FF2B5EF4-FFF2-40B4-BE49-F238E27FC236}">
                    <a16:creationId xmlns:a16="http://schemas.microsoft.com/office/drawing/2014/main" id="{5E66F3E4-A875-5C9E-9B5D-3DA347A01128}"/>
                  </a:ext>
                </a:extLst>
              </p:cNvPr>
              <p:cNvSpPr/>
              <p:nvPr/>
            </p:nvSpPr>
            <p:spPr>
              <a:xfrm>
                <a:off x="3279293" y="1537987"/>
                <a:ext cx="3016233" cy="678897"/>
              </a:xfrm>
              <a:custGeom>
                <a:avLst/>
                <a:gdLst/>
                <a:ahLst/>
                <a:cxnLst/>
                <a:rect l="l" t="t" r="r" b="b"/>
                <a:pathLst>
                  <a:path w="33930" h="8952" extrusionOk="0">
                    <a:moveTo>
                      <a:pt x="17030" y="0"/>
                    </a:moveTo>
                    <a:cubicBezTo>
                      <a:pt x="12105" y="0"/>
                      <a:pt x="7274" y="821"/>
                      <a:pt x="2666" y="2438"/>
                    </a:cubicBezTo>
                    <a:cubicBezTo>
                      <a:pt x="920" y="3052"/>
                      <a:pt x="1" y="4963"/>
                      <a:pt x="614" y="6709"/>
                    </a:cubicBezTo>
                    <a:cubicBezTo>
                      <a:pt x="1097" y="8088"/>
                      <a:pt x="2393" y="8951"/>
                      <a:pt x="3775" y="8951"/>
                    </a:cubicBezTo>
                    <a:cubicBezTo>
                      <a:pt x="4144" y="8951"/>
                      <a:pt x="4517" y="8890"/>
                      <a:pt x="4885" y="8762"/>
                    </a:cubicBezTo>
                    <a:cubicBezTo>
                      <a:pt x="8776" y="7396"/>
                      <a:pt x="12862" y="6704"/>
                      <a:pt x="17028" y="6704"/>
                    </a:cubicBezTo>
                    <a:cubicBezTo>
                      <a:pt x="21153" y="6704"/>
                      <a:pt x="25200" y="7382"/>
                      <a:pt x="29059" y="8721"/>
                    </a:cubicBezTo>
                    <a:cubicBezTo>
                      <a:pt x="29423" y="8847"/>
                      <a:pt x="29793" y="8907"/>
                      <a:pt x="30157" y="8907"/>
                    </a:cubicBezTo>
                    <a:cubicBezTo>
                      <a:pt x="31545" y="8907"/>
                      <a:pt x="32843" y="8039"/>
                      <a:pt x="33324" y="6654"/>
                    </a:cubicBezTo>
                    <a:cubicBezTo>
                      <a:pt x="33930" y="4906"/>
                      <a:pt x="33005" y="2997"/>
                      <a:pt x="31257" y="2390"/>
                    </a:cubicBezTo>
                    <a:cubicBezTo>
                      <a:pt x="26691" y="804"/>
                      <a:pt x="21903" y="0"/>
                      <a:pt x="170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989;p37">
                <a:extLst>
                  <a:ext uri="{FF2B5EF4-FFF2-40B4-BE49-F238E27FC236}">
                    <a16:creationId xmlns:a16="http://schemas.microsoft.com/office/drawing/2014/main" id="{F0DAA5A1-99A9-7EF4-5810-A5B8EEAC5F4F}"/>
                  </a:ext>
                </a:extLst>
              </p:cNvPr>
              <p:cNvSpPr/>
              <p:nvPr/>
            </p:nvSpPr>
            <p:spPr>
              <a:xfrm>
                <a:off x="3154627" y="940614"/>
                <a:ext cx="3306571" cy="714996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9428" extrusionOk="0">
                    <a:moveTo>
                      <a:pt x="19061" y="0"/>
                    </a:moveTo>
                    <a:cubicBezTo>
                      <a:pt x="13482" y="0"/>
                      <a:pt x="8001" y="909"/>
                      <a:pt x="2769" y="2702"/>
                    </a:cubicBezTo>
                    <a:cubicBezTo>
                      <a:pt x="965" y="3321"/>
                      <a:pt x="1" y="5285"/>
                      <a:pt x="621" y="7091"/>
                    </a:cubicBezTo>
                    <a:cubicBezTo>
                      <a:pt x="1113" y="8526"/>
                      <a:pt x="2453" y="9427"/>
                      <a:pt x="3889" y="9427"/>
                    </a:cubicBezTo>
                    <a:cubicBezTo>
                      <a:pt x="4260" y="9427"/>
                      <a:pt x="4639" y="9368"/>
                      <a:pt x="5008" y="9240"/>
                    </a:cubicBezTo>
                    <a:cubicBezTo>
                      <a:pt x="9518" y="7695"/>
                      <a:pt x="14246" y="6912"/>
                      <a:pt x="19061" y="6912"/>
                    </a:cubicBezTo>
                    <a:cubicBezTo>
                      <a:pt x="23834" y="6912"/>
                      <a:pt x="28523" y="7681"/>
                      <a:pt x="32996" y="9200"/>
                    </a:cubicBezTo>
                    <a:cubicBezTo>
                      <a:pt x="33365" y="9325"/>
                      <a:pt x="33739" y="9384"/>
                      <a:pt x="34108" y="9384"/>
                    </a:cubicBezTo>
                    <a:cubicBezTo>
                      <a:pt x="35547" y="9384"/>
                      <a:pt x="36891" y="8477"/>
                      <a:pt x="37380" y="7038"/>
                    </a:cubicBezTo>
                    <a:cubicBezTo>
                      <a:pt x="37994" y="5231"/>
                      <a:pt x="37026" y="3269"/>
                      <a:pt x="35218" y="2656"/>
                    </a:cubicBezTo>
                    <a:cubicBezTo>
                      <a:pt x="30026" y="893"/>
                      <a:pt x="24591" y="0"/>
                      <a:pt x="19061" y="0"/>
                    </a:cubicBezTo>
                    <a:close/>
                  </a:path>
                </a:pathLst>
              </a:custGeom>
              <a:solidFill>
                <a:srgbClr val="0A4C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990;p37">
                <a:extLst>
                  <a:ext uri="{FF2B5EF4-FFF2-40B4-BE49-F238E27FC236}">
                    <a16:creationId xmlns:a16="http://schemas.microsoft.com/office/drawing/2014/main" id="{482DAC15-0A99-9DE9-7E58-B2480B43AAED}"/>
                  </a:ext>
                </a:extLst>
              </p:cNvPr>
              <p:cNvSpPr/>
              <p:nvPr/>
            </p:nvSpPr>
            <p:spPr>
              <a:xfrm rot="205465">
                <a:off x="4743384" y="3965437"/>
                <a:ext cx="698087" cy="359118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5421" extrusionOk="0">
                    <a:moveTo>
                      <a:pt x="3110" y="1"/>
                    </a:moveTo>
                    <a:cubicBezTo>
                      <a:pt x="1728" y="1"/>
                      <a:pt x="690" y="2"/>
                      <a:pt x="685" y="4"/>
                    </a:cubicBezTo>
                    <a:cubicBezTo>
                      <a:pt x="668" y="10"/>
                      <a:pt x="0" y="213"/>
                      <a:pt x="740" y="618"/>
                    </a:cubicBezTo>
                    <a:cubicBezTo>
                      <a:pt x="2342" y="727"/>
                      <a:pt x="3232" y="1134"/>
                      <a:pt x="3878" y="1798"/>
                    </a:cubicBezTo>
                    <a:cubicBezTo>
                      <a:pt x="4525" y="2462"/>
                      <a:pt x="3842" y="3466"/>
                      <a:pt x="3520" y="3937"/>
                    </a:cubicBezTo>
                    <a:cubicBezTo>
                      <a:pt x="3197" y="4408"/>
                      <a:pt x="2543" y="5420"/>
                      <a:pt x="3730" y="5420"/>
                    </a:cubicBezTo>
                    <a:cubicBezTo>
                      <a:pt x="7377" y="5420"/>
                      <a:pt x="10144" y="2086"/>
                      <a:pt x="10824" y="534"/>
                    </a:cubicBezTo>
                    <a:lnTo>
                      <a:pt x="10013" y="4"/>
                    </a:lnTo>
                    <a:cubicBezTo>
                      <a:pt x="10013" y="4"/>
                      <a:pt x="5874" y="1"/>
                      <a:pt x="3110" y="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3" name="Google Shape;991;p37">
                <a:extLst>
                  <a:ext uri="{FF2B5EF4-FFF2-40B4-BE49-F238E27FC236}">
                    <a16:creationId xmlns:a16="http://schemas.microsoft.com/office/drawing/2014/main" id="{2E90BAC7-4BBC-392D-8C4D-46C53E6BF819}"/>
                  </a:ext>
                </a:extLst>
              </p:cNvPr>
              <p:cNvGrpSpPr/>
              <p:nvPr/>
            </p:nvGrpSpPr>
            <p:grpSpPr>
              <a:xfrm>
                <a:off x="-713675" y="1046763"/>
                <a:ext cx="4032609" cy="1052393"/>
                <a:chOff x="-713675" y="1046763"/>
                <a:chExt cx="4032609" cy="1052393"/>
              </a:xfrm>
            </p:grpSpPr>
            <p:sp>
              <p:nvSpPr>
                <p:cNvPr id="47" name="Google Shape;992;p37">
                  <a:extLst>
                    <a:ext uri="{FF2B5EF4-FFF2-40B4-BE49-F238E27FC236}">
                      <a16:creationId xmlns:a16="http://schemas.microsoft.com/office/drawing/2014/main" id="{5E4950AF-9A69-EFB1-74CD-8DFD5D8A5E07}"/>
                    </a:ext>
                  </a:extLst>
                </p:cNvPr>
                <p:cNvSpPr/>
                <p:nvPr/>
              </p:nvSpPr>
              <p:spPr>
                <a:xfrm>
                  <a:off x="-713675" y="1046763"/>
                  <a:ext cx="3276477" cy="1052393"/>
                </a:xfrm>
                <a:prstGeom prst="roundRect">
                  <a:avLst>
                    <a:gd name="adj" fmla="val 16667"/>
                  </a:avLst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chemeClr val="accent2"/>
                    </a:solidFill>
                  </a:endParaRPr>
                </a:p>
              </p:txBody>
            </p:sp>
            <p:cxnSp>
              <p:nvCxnSpPr>
                <p:cNvPr id="48" name="Google Shape;993;p37">
                  <a:extLst>
                    <a:ext uri="{FF2B5EF4-FFF2-40B4-BE49-F238E27FC236}">
                      <a16:creationId xmlns:a16="http://schemas.microsoft.com/office/drawing/2014/main" id="{0F080EB2-C96A-E1E6-8E51-F346DB8F9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561434" y="1572960"/>
                  <a:ext cx="757500" cy="466324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4" name="Google Shape;994;p37">
                <a:extLst>
                  <a:ext uri="{FF2B5EF4-FFF2-40B4-BE49-F238E27FC236}">
                    <a16:creationId xmlns:a16="http://schemas.microsoft.com/office/drawing/2014/main" id="{099E79E9-109D-BD9B-7234-9466C6531C75}"/>
                  </a:ext>
                </a:extLst>
              </p:cNvPr>
              <p:cNvGrpSpPr/>
              <p:nvPr/>
            </p:nvGrpSpPr>
            <p:grpSpPr>
              <a:xfrm>
                <a:off x="4823164" y="4030542"/>
                <a:ext cx="4796593" cy="1375649"/>
                <a:chOff x="4823164" y="4030542"/>
                <a:chExt cx="4796593" cy="1375649"/>
              </a:xfrm>
            </p:grpSpPr>
            <p:sp>
              <p:nvSpPr>
                <p:cNvPr id="45" name="Google Shape;995;p37">
                  <a:extLst>
                    <a:ext uri="{FF2B5EF4-FFF2-40B4-BE49-F238E27FC236}">
                      <a16:creationId xmlns:a16="http://schemas.microsoft.com/office/drawing/2014/main" id="{ED4C3539-5C3C-F840-D846-EF87052A6CE3}"/>
                    </a:ext>
                  </a:extLst>
                </p:cNvPr>
                <p:cNvSpPr/>
                <p:nvPr/>
              </p:nvSpPr>
              <p:spPr>
                <a:xfrm>
                  <a:off x="5806065" y="4030542"/>
                  <a:ext cx="3813692" cy="1375649"/>
                </a:xfrm>
                <a:prstGeom prst="roundRect">
                  <a:avLst>
                    <a:gd name="adj" fmla="val 16667"/>
                  </a:avLst>
                </a:prstGeom>
                <a:noFill/>
                <a:ln w="28575" cap="flat" cmpd="sng">
                  <a:solidFill>
                    <a:srgbClr val="0A4C4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46" name="Google Shape;996;p37">
                  <a:extLst>
                    <a:ext uri="{FF2B5EF4-FFF2-40B4-BE49-F238E27FC236}">
                      <a16:creationId xmlns:a16="http://schemas.microsoft.com/office/drawing/2014/main" id="{689290A8-0A61-0EED-754A-7DAF8B3930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3164" y="4511238"/>
                  <a:ext cx="74079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A4C4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20D694CE-8138-E64B-82F0-ABCA9387F7BD}"/>
                </a:ext>
              </a:extLst>
            </p:cNvPr>
            <p:cNvSpPr txBox="1"/>
            <p:nvPr/>
          </p:nvSpPr>
          <p:spPr>
            <a:xfrm>
              <a:off x="313556" y="2148359"/>
              <a:ext cx="3236496" cy="9813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buNone/>
              </a:pPr>
              <a:r>
                <a:rPr lang="pt-BR" sz="1300" b="1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124 propostas analisadas</a:t>
              </a:r>
            </a:p>
            <a:p>
              <a:pPr fontAlgn="auto">
                <a:lnSpc>
                  <a:spcPct val="150000"/>
                </a:lnSpc>
                <a:buNone/>
              </a:pPr>
              <a:r>
                <a:rPr lang="pt-BR" sz="1300" b="1" dirty="0">
                  <a:solidFill>
                    <a:schemeClr val="accent2"/>
                  </a:solidFill>
                  <a:latin typeface="Bahnschrift" panose="020B0502040204020203" pitchFamily="34" charset="0"/>
                </a:rPr>
                <a:t>Demanda de R$ 85,2 Bilhões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40A0A62B-7463-1EE2-0FB9-A53E56F15A4E}"/>
                </a:ext>
              </a:extLst>
            </p:cNvPr>
            <p:cNvSpPr txBox="1"/>
            <p:nvPr/>
          </p:nvSpPr>
          <p:spPr>
            <a:xfrm>
              <a:off x="6602289" y="5143372"/>
              <a:ext cx="3954335" cy="1111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buNone/>
              </a:pPr>
              <a:r>
                <a:rPr lang="pt-BR" sz="1500" b="1" dirty="0">
                  <a:solidFill>
                    <a:srgbClr val="0A4C4C"/>
                  </a:solidFill>
                  <a:latin typeface="Bahnschrift" panose="020B0502040204020203" pitchFamily="34" charset="0"/>
                </a:rPr>
                <a:t>56 propostas selecionadas</a:t>
              </a:r>
            </a:p>
            <a:p>
              <a:pPr algn="ctr" fontAlgn="auto">
                <a:lnSpc>
                  <a:spcPct val="150000"/>
                </a:lnSpc>
                <a:buNone/>
              </a:pPr>
              <a:r>
                <a:rPr lang="pt-BR" sz="1500" b="1" dirty="0">
                  <a:solidFill>
                    <a:srgbClr val="0A4C4C"/>
                  </a:solidFill>
                  <a:latin typeface="Bahnschrift" panose="020B0502040204020203" pitchFamily="34" charset="0"/>
                </a:rPr>
                <a:t>R$ 45,8 Bilhões de investimento</a:t>
              </a:r>
            </a:p>
          </p:txBody>
        </p:sp>
        <p:sp>
          <p:nvSpPr>
            <p:cNvPr id="64" name="Google Shape;986;p37">
              <a:extLst>
                <a:ext uri="{FF2B5EF4-FFF2-40B4-BE49-F238E27FC236}">
                  <a16:creationId xmlns:a16="http://schemas.microsoft.com/office/drawing/2014/main" id="{E3087DF3-A9E7-DA15-97F1-7614DAB696C0}"/>
                </a:ext>
              </a:extLst>
            </p:cNvPr>
            <p:cNvSpPr/>
            <p:nvPr/>
          </p:nvSpPr>
          <p:spPr>
            <a:xfrm>
              <a:off x="4835019" y="4181448"/>
              <a:ext cx="1591527" cy="549367"/>
            </a:xfrm>
            <a:custGeom>
              <a:avLst/>
              <a:gdLst/>
              <a:ahLst/>
              <a:cxnLst/>
              <a:rect l="l" t="t" r="r" b="b"/>
              <a:pathLst>
                <a:path w="25961" h="7244" extrusionOk="0">
                  <a:moveTo>
                    <a:pt x="13043" y="1"/>
                  </a:moveTo>
                  <a:cubicBezTo>
                    <a:pt x="9285" y="1"/>
                    <a:pt x="5610" y="665"/>
                    <a:pt x="2120" y="1972"/>
                  </a:cubicBezTo>
                  <a:cubicBezTo>
                    <a:pt x="713" y="2499"/>
                    <a:pt x="0" y="4068"/>
                    <a:pt x="526" y="5477"/>
                  </a:cubicBezTo>
                  <a:cubicBezTo>
                    <a:pt x="937" y="6569"/>
                    <a:pt x="1975" y="7244"/>
                    <a:pt x="3077" y="7244"/>
                  </a:cubicBezTo>
                  <a:cubicBezTo>
                    <a:pt x="3394" y="7244"/>
                    <a:pt x="3716" y="7187"/>
                    <a:pt x="4031" y="7070"/>
                  </a:cubicBezTo>
                  <a:cubicBezTo>
                    <a:pt x="6908" y="5991"/>
                    <a:pt x="9940" y="5446"/>
                    <a:pt x="13043" y="5446"/>
                  </a:cubicBezTo>
                  <a:cubicBezTo>
                    <a:pt x="16104" y="5446"/>
                    <a:pt x="19099" y="5978"/>
                    <a:pt x="21941" y="7028"/>
                  </a:cubicBezTo>
                  <a:cubicBezTo>
                    <a:pt x="22253" y="7143"/>
                    <a:pt x="22572" y="7198"/>
                    <a:pt x="22885" y="7198"/>
                  </a:cubicBezTo>
                  <a:cubicBezTo>
                    <a:pt x="23992" y="7198"/>
                    <a:pt x="25033" y="6517"/>
                    <a:pt x="25439" y="5417"/>
                  </a:cubicBezTo>
                  <a:cubicBezTo>
                    <a:pt x="25960" y="4006"/>
                    <a:pt x="25239" y="2441"/>
                    <a:pt x="23828" y="1921"/>
                  </a:cubicBezTo>
                  <a:cubicBezTo>
                    <a:pt x="20379" y="647"/>
                    <a:pt x="16751" y="1"/>
                    <a:pt x="13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" name="Imagem 13" descr="Forma&#10;&#10;O conteúdo gerado por IA pode estar incorreto.">
            <a:extLst>
              <a:ext uri="{FF2B5EF4-FFF2-40B4-BE49-F238E27FC236}">
                <a16:creationId xmlns:a16="http://schemas.microsoft.com/office/drawing/2014/main" id="{9C7B74E8-FCC3-8E01-2018-77A7DBCA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7" y="5732047"/>
            <a:ext cx="443973" cy="4439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70B4A0-8410-04EC-157F-0656085C0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1" y="1129654"/>
            <a:ext cx="5046303" cy="199853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403DE22-B436-38B8-0A1C-958E263D6251}"/>
              </a:ext>
            </a:extLst>
          </p:cNvPr>
          <p:cNvSpPr txBox="1"/>
          <p:nvPr/>
        </p:nvSpPr>
        <p:spPr>
          <a:xfrm>
            <a:off x="8307993" y="2633879"/>
            <a:ext cx="2262326" cy="212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pt-BR" b="1" i="1" dirty="0">
                <a:solidFill>
                  <a:srgbClr val="0A4C4C"/>
                </a:solidFill>
                <a:latin typeface="Bahnschrift" panose="020B0502040204020203" pitchFamily="34" charset="0"/>
              </a:rPr>
              <a:t>COBRE </a:t>
            </a:r>
          </a:p>
          <a:p>
            <a:pPr fontAlgn="auto">
              <a:lnSpc>
                <a:spcPct val="150000"/>
              </a:lnSpc>
              <a:buNone/>
            </a:pPr>
            <a:r>
              <a:rPr lang="pt-BR" b="1" i="1" dirty="0">
                <a:solidFill>
                  <a:srgbClr val="0A4C4C"/>
                </a:solidFill>
                <a:latin typeface="Bahnschrift" panose="020B0502040204020203" pitchFamily="34" charset="0"/>
              </a:rPr>
              <a:t>LÍTIO</a:t>
            </a:r>
          </a:p>
          <a:p>
            <a:pPr fontAlgn="auto">
              <a:lnSpc>
                <a:spcPct val="150000"/>
              </a:lnSpc>
              <a:buNone/>
            </a:pPr>
            <a:r>
              <a:rPr lang="pt-BR" b="1" i="1" dirty="0">
                <a:solidFill>
                  <a:srgbClr val="0A4C4C"/>
                </a:solidFill>
                <a:latin typeface="Bahnschrift" panose="020B0502040204020203" pitchFamily="34" charset="0"/>
              </a:rPr>
              <a:t>ALUMÍNIO</a:t>
            </a:r>
          </a:p>
          <a:p>
            <a:pPr fontAlgn="auto">
              <a:lnSpc>
                <a:spcPct val="150000"/>
              </a:lnSpc>
              <a:buNone/>
            </a:pPr>
            <a:r>
              <a:rPr lang="pt-BR" b="1" i="1" dirty="0">
                <a:solidFill>
                  <a:srgbClr val="0A4C4C"/>
                </a:solidFill>
                <a:latin typeface="Bahnschrift" panose="020B0502040204020203" pitchFamily="34" charset="0"/>
              </a:rPr>
              <a:t>TERRAS RARAS</a:t>
            </a:r>
          </a:p>
          <a:p>
            <a:pPr fontAlgn="auto">
              <a:lnSpc>
                <a:spcPct val="150000"/>
              </a:lnSpc>
              <a:buNone/>
            </a:pPr>
            <a:r>
              <a:rPr lang="pt-BR" b="1" i="1" dirty="0">
                <a:solidFill>
                  <a:srgbClr val="0A4C4C"/>
                </a:solidFill>
                <a:latin typeface="Bahnschrift" panose="020B0502040204020203" pitchFamily="34" charset="0"/>
              </a:rPr>
              <a:t>ESTANHO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4F6D4A6-8207-7A43-B177-DF9BB6A53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49" y="2743906"/>
            <a:ext cx="313864" cy="28777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0ADA7BC-68C6-E06D-B51F-0D31C8452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197" y="3162642"/>
            <a:ext cx="328266" cy="2857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F6521AF-C9B8-FA04-4948-66C9CBB4F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9726" y="3579358"/>
            <a:ext cx="313864" cy="313864"/>
          </a:xfrm>
          <a:prstGeom prst="rect">
            <a:avLst/>
          </a:prstGeom>
        </p:spPr>
      </p:pic>
      <p:pic>
        <p:nvPicPr>
          <p:cNvPr id="19" name="Imagem 18" descr="Forma&#10;&#10;O conteúdo gerado por IA pode estar incorreto.">
            <a:extLst>
              <a:ext uri="{FF2B5EF4-FFF2-40B4-BE49-F238E27FC236}">
                <a16:creationId xmlns:a16="http://schemas.microsoft.com/office/drawing/2014/main" id="{8299D23C-38B1-21C4-CD7A-E11DCF28C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95" y="3960369"/>
            <a:ext cx="342669" cy="34266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DC90AC4-E4B9-7CD6-42FA-93D6D900F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8197" y="4405198"/>
            <a:ext cx="315393" cy="27419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6B61B0-F20D-07EC-8E5B-80D84427FBA3}"/>
              </a:ext>
            </a:extLst>
          </p:cNvPr>
          <p:cNvSpPr txBox="1"/>
          <p:nvPr/>
        </p:nvSpPr>
        <p:spPr>
          <a:xfrm>
            <a:off x="7802380" y="1356230"/>
            <a:ext cx="3273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buNone/>
            </a:pPr>
            <a:r>
              <a:rPr lang="pt-BR" dirty="0">
                <a:solidFill>
                  <a:srgbClr val="0A4C4C"/>
                </a:solidFill>
                <a:latin typeface="Bahnschrift" panose="020B0502040204020203" pitchFamily="34" charset="0"/>
              </a:rPr>
              <a:t>Entre os principais elementos de interesse das propostas selecionadas, destaca-se: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8BB0CAB-9C7F-11F2-3AEC-850A760E77E9}"/>
              </a:ext>
            </a:extLst>
          </p:cNvPr>
          <p:cNvSpPr txBox="1"/>
          <p:nvPr/>
        </p:nvSpPr>
        <p:spPr>
          <a:xfrm>
            <a:off x="8694563" y="5502083"/>
            <a:ext cx="2376035" cy="9808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1572" tIns="75184" rIns="131572" bIns="75184" numCol="1" spcCol="1270" anchor="ctr" anchorCtr="0">
            <a:noAutofit/>
          </a:bodyPr>
          <a:lstStyle/>
          <a:p>
            <a:pPr algn="ctr" defTabSz="822325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rgbClr val="FFFFFF"/>
                </a:solidFill>
                <a:latin typeface="Bahnschrift" panose="020B0502040204020203" pitchFamily="34" charset="0"/>
                <a:sym typeface="Helvetica Neue"/>
              </a:rPr>
              <a:t>31% das propostas aprovadas são do Nordeste</a:t>
            </a:r>
            <a:endParaRPr lang="pt-BR" sz="1600" dirty="0">
              <a:solidFill>
                <a:srgbClr val="FFFFFF"/>
              </a:solidFill>
              <a:latin typeface="Bahnschrift" panose="020B0502040204020203" pitchFamily="34" charset="0"/>
              <a:sym typeface="Helvetica Neue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D90179-FFF8-E298-2466-148FC3EA61A5}"/>
              </a:ext>
            </a:extLst>
          </p:cNvPr>
          <p:cNvSpPr txBox="1"/>
          <p:nvPr/>
        </p:nvSpPr>
        <p:spPr>
          <a:xfrm>
            <a:off x="420249" y="5714355"/>
            <a:ext cx="3557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5051"/>
                </a:solidFill>
              </a:rPr>
              <a:t>Crédito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5051"/>
                </a:solidFill>
              </a:rPr>
              <a:t>Partição acionária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5051"/>
                </a:solidFill>
              </a:rPr>
              <a:t>Recursos não reembolsáveis</a:t>
            </a:r>
          </a:p>
        </p:txBody>
      </p:sp>
    </p:spTree>
    <p:extLst>
      <p:ext uri="{BB962C8B-B14F-4D97-AF65-F5344CB8AC3E}">
        <p14:creationId xmlns:p14="http://schemas.microsoft.com/office/powerpoint/2010/main" val="112524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7E18-BEF1-5DBE-5610-8D6A72BAF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D522261C-8009-2D19-2F87-E834619E21DB}"/>
              </a:ext>
            </a:extLst>
          </p:cNvPr>
          <p:cNvSpPr/>
          <p:nvPr/>
        </p:nvSpPr>
        <p:spPr>
          <a:xfrm>
            <a:off x="302206" y="1664861"/>
            <a:ext cx="7296752" cy="3517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C3F04FA-63D9-738D-9957-10CC4C67E6F6}"/>
              </a:ext>
            </a:extLst>
          </p:cNvPr>
          <p:cNvSpPr/>
          <p:nvPr/>
        </p:nvSpPr>
        <p:spPr>
          <a:xfrm>
            <a:off x="13111" y="0"/>
            <a:ext cx="12191997" cy="420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09585"/>
            <a:endParaRPr lang="pt-BR" sz="2133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7BA768-CE1F-02ED-D59D-D8331F998416}"/>
              </a:ext>
            </a:extLst>
          </p:cNvPr>
          <p:cNvSpPr txBox="1">
            <a:spLocks/>
          </p:cNvSpPr>
          <p:nvPr/>
        </p:nvSpPr>
        <p:spPr>
          <a:xfrm>
            <a:off x="2649827" y="533070"/>
            <a:ext cx="9236479" cy="6766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CHAMADA DE SUBVENÇÃO ECONÔMICA – Minerais estratégicos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8F00C8-4C0C-094D-E7AC-BEC88ED13B73}"/>
              </a:ext>
            </a:extLst>
          </p:cNvPr>
          <p:cNvSpPr txBox="1"/>
          <p:nvPr/>
        </p:nvSpPr>
        <p:spPr>
          <a:xfrm>
            <a:off x="481996" y="1910866"/>
            <a:ext cx="664769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70">
              <a:spcBef>
                <a:spcPts val="1200"/>
              </a:spcBef>
              <a:spcAft>
                <a:spcPts val="800"/>
              </a:spcAft>
              <a:defRPr/>
            </a:pPr>
            <a:r>
              <a:rPr lang="pt-BR" sz="1900" dirty="0">
                <a:solidFill>
                  <a:srgbClr val="212529"/>
                </a:solidFill>
                <a:latin typeface="Bebas Neue" panose="020B0606020202050201" pitchFamily="34" charset="0"/>
              </a:rPr>
              <a:t>LINHAS Temáticas:</a:t>
            </a:r>
          </a:p>
          <a:p>
            <a:pPr lvl="0" indent="-342900" algn="just" defTabSz="609570">
              <a:spcBef>
                <a:spcPts val="1200"/>
              </a:spcBef>
              <a:spcAft>
                <a:spcPts val="800"/>
              </a:spcAft>
              <a:buFontTx/>
              <a:buChar char="-"/>
              <a:defRPr/>
            </a:pPr>
            <a:r>
              <a:rPr lang="pt-BR" sz="1900" dirty="0">
                <a:solidFill>
                  <a:srgbClr val="212529"/>
                </a:solidFill>
                <a:latin typeface="Bebas Neue" panose="020B0606020202050201" pitchFamily="34" charset="0"/>
              </a:rPr>
              <a:t>Minerais Críticos e Materiais para Transição Energética e Descarbonização</a:t>
            </a:r>
          </a:p>
          <a:p>
            <a:pPr lvl="0" indent="-342900" algn="just" defTabSz="609570">
              <a:spcBef>
                <a:spcPts val="1200"/>
              </a:spcBef>
              <a:spcAft>
                <a:spcPts val="800"/>
              </a:spcAft>
              <a:buFontTx/>
              <a:buChar char="-"/>
              <a:defRPr/>
            </a:pPr>
            <a:r>
              <a:rPr lang="pt-BR" sz="1900" dirty="0">
                <a:solidFill>
                  <a:srgbClr val="212529"/>
                </a:solidFill>
                <a:latin typeface="Bebas Neue" panose="020B0606020202050201" pitchFamily="34" charset="0"/>
              </a:rPr>
              <a:t>Mineração Urbana</a:t>
            </a:r>
          </a:p>
          <a:p>
            <a:pPr lvl="0" indent="-342900" algn="just" defTabSz="609570">
              <a:spcBef>
                <a:spcPts val="1200"/>
              </a:spcBef>
              <a:spcAft>
                <a:spcPts val="800"/>
              </a:spcAft>
              <a:buFontTx/>
              <a:buChar char="-"/>
              <a:defRPr/>
            </a:pPr>
            <a:r>
              <a:rPr lang="pt-BR" sz="1900" dirty="0">
                <a:solidFill>
                  <a:srgbClr val="212529"/>
                </a:solidFill>
                <a:latin typeface="Bebas Neue" panose="020B0606020202050201" pitchFamily="34" charset="0"/>
              </a:rPr>
              <a:t>Tecnologias Sustentáveis para Mineração</a:t>
            </a:r>
          </a:p>
          <a:p>
            <a:pPr lvl="0" indent="-342900" algn="just" defTabSz="609570">
              <a:spcBef>
                <a:spcPts val="1200"/>
              </a:spcBef>
              <a:spcAft>
                <a:spcPts val="800"/>
              </a:spcAft>
              <a:buFontTx/>
              <a:buChar char="-"/>
              <a:defRPr/>
            </a:pPr>
            <a:r>
              <a:rPr lang="pt-BR" sz="1900" dirty="0">
                <a:solidFill>
                  <a:srgbClr val="212529"/>
                </a:solidFill>
                <a:latin typeface="Bebas Neue" panose="020B0606020202050201" pitchFamily="34" charset="0"/>
              </a:rPr>
              <a:t>Descarbonização da Transformação Mineral</a:t>
            </a:r>
          </a:p>
          <a:p>
            <a:pPr lvl="0" algn="just" defTabSz="609570">
              <a:spcBef>
                <a:spcPts val="1200"/>
              </a:spcBef>
              <a:spcAft>
                <a:spcPts val="800"/>
              </a:spcAft>
              <a:defRPr/>
            </a:pPr>
            <a:r>
              <a:rPr lang="pt-BR" sz="1900" dirty="0">
                <a:solidFill>
                  <a:srgbClr val="005051"/>
                </a:solidFill>
                <a:latin typeface="Bebas Neue" panose="020B0606020202050201" pitchFamily="34" charset="0"/>
              </a:rPr>
              <a:t>Parceria obrigatória com </a:t>
            </a:r>
            <a:r>
              <a:rPr lang="pt-BR" sz="1900" dirty="0" err="1">
                <a:solidFill>
                  <a:srgbClr val="005051"/>
                </a:solidFill>
                <a:latin typeface="Bebas Neue" panose="020B0606020202050201" pitchFamily="34" charset="0"/>
              </a:rPr>
              <a:t>icts</a:t>
            </a:r>
            <a:endParaRPr lang="pt-BR" sz="1900" dirty="0">
              <a:solidFill>
                <a:srgbClr val="005051"/>
              </a:solidFill>
              <a:latin typeface="Bebas Neue" panose="020B0606020202050201" pitchFamily="34" charset="0"/>
            </a:endParaRPr>
          </a:p>
          <a:p>
            <a:pPr lvl="0" algn="just" defTabSz="609570">
              <a:spcBef>
                <a:spcPts val="1200"/>
              </a:spcBef>
              <a:spcAft>
                <a:spcPts val="800"/>
              </a:spcAft>
              <a:defRPr/>
            </a:pPr>
            <a:endParaRPr lang="pt-BR" dirty="0">
              <a:solidFill>
                <a:srgbClr val="212529"/>
              </a:solidFill>
              <a:latin typeface="Bebas Neue" panose="020B0606020202050201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1C9A6A-03FE-1ADE-306E-97B5CFD5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76" y="1622130"/>
            <a:ext cx="3262159" cy="17928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500B139-6D0A-EAE8-D166-D2978CBE5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2" y="190396"/>
            <a:ext cx="2140934" cy="1166753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37687815-3EC9-016E-4198-1F6D7F63057A}"/>
              </a:ext>
            </a:extLst>
          </p:cNvPr>
          <p:cNvGrpSpPr/>
          <p:nvPr/>
        </p:nvGrpSpPr>
        <p:grpSpPr>
          <a:xfrm>
            <a:off x="8041207" y="3570657"/>
            <a:ext cx="3845099" cy="1474700"/>
            <a:chOff x="4237609" y="-5267473"/>
            <a:chExt cx="6393515" cy="6870894"/>
          </a:xfrm>
          <a:solidFill>
            <a:srgbClr val="0070C0"/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C63A1EE-C39E-EAD1-A60C-B4FA828F86A4}"/>
                </a:ext>
              </a:extLst>
            </p:cNvPr>
            <p:cNvSpPr/>
            <p:nvPr/>
          </p:nvSpPr>
          <p:spPr>
            <a:xfrm>
              <a:off x="4237609" y="-5267473"/>
              <a:ext cx="6393515" cy="687089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1219169" hangingPunct="0">
                <a:lnSpc>
                  <a:spcPct val="90000"/>
                </a:lnSpc>
                <a:spcBef>
                  <a:spcPts val="2250"/>
                </a:spcBef>
              </a:pPr>
              <a:endParaRPr lang="pt-BR" sz="2800" kern="0">
                <a:solidFill>
                  <a:srgbClr val="FFFFFF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563C23A-8E1A-AF5C-3E4B-DD8158668DE5}"/>
                </a:ext>
              </a:extLst>
            </p:cNvPr>
            <p:cNvSpPr txBox="1"/>
            <p:nvPr/>
          </p:nvSpPr>
          <p:spPr>
            <a:xfrm>
              <a:off x="4861783" y="-5153034"/>
              <a:ext cx="5542581" cy="52482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1572" tIns="75184" rIns="131572" bIns="75184" numCol="1" spcCol="1270" anchor="ctr" anchorCtr="0">
              <a:noAutofit/>
            </a:bodyPr>
            <a:lstStyle/>
            <a:p>
              <a:pPr algn="ctr" defTabSz="822325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dirty="0">
                <a:solidFill>
                  <a:srgbClr val="FFFFFF"/>
                </a:solidFill>
                <a:latin typeface="Bahnschrift" panose="020B0502040204020203" pitchFamily="34" charset="0"/>
                <a:sym typeface="Helvetica Neue"/>
              </a:endParaRPr>
            </a:p>
            <a:p>
              <a:pPr algn="ctr" defTabSz="822325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>
                  <a:solidFill>
                    <a:srgbClr val="FFFFFF"/>
                  </a:solidFill>
                  <a:latin typeface="Bahnschrift" panose="020B0502040204020203" pitchFamily="34" charset="0"/>
                  <a:sym typeface="Helvetica Neue"/>
                </a:rPr>
                <a:t>R$200 milhões</a:t>
              </a:r>
            </a:p>
            <a:p>
              <a:pPr algn="ctr" defTabSz="822325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dirty="0">
                  <a:solidFill>
                    <a:srgbClr val="FFFFFF"/>
                  </a:solidFill>
                  <a:latin typeface="Bahnschrift" panose="020B0502040204020203" pitchFamily="34" charset="0"/>
                  <a:sym typeface="Helvetica Neue"/>
                </a:rPr>
                <a:t>Com destinação específica de recursos para o NE,N,CO</a:t>
              </a:r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FC6CC03E-3F38-54E0-9EBD-059B17B847F3}"/>
              </a:ext>
            </a:extLst>
          </p:cNvPr>
          <p:cNvSpPr/>
          <p:nvPr/>
        </p:nvSpPr>
        <p:spPr>
          <a:xfrm>
            <a:off x="582940" y="5746722"/>
            <a:ext cx="10829025" cy="103833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471FE80-21BF-1A2B-D9BA-A03B4A76D514}"/>
              </a:ext>
            </a:extLst>
          </p:cNvPr>
          <p:cNvSpPr txBox="1"/>
          <p:nvPr/>
        </p:nvSpPr>
        <p:spPr>
          <a:xfrm>
            <a:off x="939014" y="5413836"/>
            <a:ext cx="407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400"/>
              </a:spcBef>
              <a:spcAft>
                <a:spcPts val="400"/>
              </a:spcAft>
            </a:pPr>
            <a:r>
              <a:rPr lang="pt-BR" dirty="0">
                <a:solidFill>
                  <a:prstClr val="black"/>
                </a:solidFill>
                <a:latin typeface="Bebas Neue" panose="020B0606020202050201" pitchFamily="34" charset="0"/>
              </a:rPr>
              <a:t>PRINCIPAIS PARCEIROS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3F1F839C-E4AC-AE83-FB46-A138B3818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3"/>
          <a:stretch>
            <a:fillRect/>
          </a:stretch>
        </p:blipFill>
        <p:spPr bwMode="auto">
          <a:xfrm>
            <a:off x="8896052" y="6004461"/>
            <a:ext cx="1261354" cy="5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Banco Nacional do Desenvolvimento | Logopedia | Fandom">
            <a:extLst>
              <a:ext uri="{FF2B5EF4-FFF2-40B4-BE49-F238E27FC236}">
                <a16:creationId xmlns:a16="http://schemas.microsoft.com/office/drawing/2014/main" id="{8039D467-5435-F115-9BB8-B07DF388C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2" b="30426"/>
          <a:stretch>
            <a:fillRect/>
          </a:stretch>
        </p:blipFill>
        <p:spPr bwMode="auto">
          <a:xfrm>
            <a:off x="2749962" y="6046583"/>
            <a:ext cx="1110870" cy="4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MCTI — Ministério da Ciência, Tecnologia e Inovação">
            <a:extLst>
              <a:ext uri="{FF2B5EF4-FFF2-40B4-BE49-F238E27FC236}">
                <a16:creationId xmlns:a16="http://schemas.microsoft.com/office/drawing/2014/main" id="{01A9151A-D7F8-004D-99BB-A74F91B4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58" y="5955441"/>
            <a:ext cx="1301277" cy="7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inistério de Minas e Energia - Organizações - Dados Abertos ...">
            <a:extLst>
              <a:ext uri="{FF2B5EF4-FFF2-40B4-BE49-F238E27FC236}">
                <a16:creationId xmlns:a16="http://schemas.microsoft.com/office/drawing/2014/main" id="{82173ECA-14C4-0BE9-C397-F8EF9A2F5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8713" r="56841" b="32841"/>
          <a:stretch>
            <a:fillRect/>
          </a:stretch>
        </p:blipFill>
        <p:spPr bwMode="auto">
          <a:xfrm>
            <a:off x="3941434" y="6129797"/>
            <a:ext cx="1206016" cy="3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⠀ — Ministério do Meio Ambiente e Mudança do Clima">
            <a:extLst>
              <a:ext uri="{FF2B5EF4-FFF2-40B4-BE49-F238E27FC236}">
                <a16:creationId xmlns:a16="http://schemas.microsoft.com/office/drawing/2014/main" id="{3FFE843F-FBCA-595C-2DD1-72281C070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65"/>
          <a:stretch>
            <a:fillRect/>
          </a:stretch>
        </p:blipFill>
        <p:spPr bwMode="auto">
          <a:xfrm>
            <a:off x="5276458" y="6046708"/>
            <a:ext cx="1063166" cy="4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ublicações">
            <a:extLst>
              <a:ext uri="{FF2B5EF4-FFF2-40B4-BE49-F238E27FC236}">
                <a16:creationId xmlns:a16="http://schemas.microsoft.com/office/drawing/2014/main" id="{1A79C39A-6A71-6B12-CA43-212A79B13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b="21521"/>
          <a:stretch>
            <a:fillRect/>
          </a:stretch>
        </p:blipFill>
        <p:spPr bwMode="auto">
          <a:xfrm>
            <a:off x="1936485" y="6093720"/>
            <a:ext cx="696262" cy="3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Ministério da Fazenda — Ministério da Ciência, Tecnologia e ...">
            <a:extLst>
              <a:ext uri="{FF2B5EF4-FFF2-40B4-BE49-F238E27FC236}">
                <a16:creationId xmlns:a16="http://schemas.microsoft.com/office/drawing/2014/main" id="{EB873254-4934-F57A-ADC4-34D708A4B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7" r="8950" b="35637"/>
          <a:stretch>
            <a:fillRect/>
          </a:stretch>
        </p:blipFill>
        <p:spPr bwMode="auto">
          <a:xfrm>
            <a:off x="6430230" y="6123560"/>
            <a:ext cx="1036577" cy="3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38DFF1-7EC6-4F34-7135-CFFA5FC4D4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167" y="5931998"/>
            <a:ext cx="1063167" cy="662986"/>
          </a:xfrm>
          <a:prstGeom prst="rect">
            <a:avLst/>
          </a:prstGeom>
        </p:spPr>
      </p:pic>
      <p:pic>
        <p:nvPicPr>
          <p:cNvPr id="3" name="Picture 2" descr="Governo apresenta novo slogan e nova marca publicitária ...">
            <a:extLst>
              <a:ext uri="{FF2B5EF4-FFF2-40B4-BE49-F238E27FC236}">
                <a16:creationId xmlns:a16="http://schemas.microsoft.com/office/drawing/2014/main" id="{08DC3EB1-59F8-CA51-ED0C-3D526D93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40" y="5955441"/>
            <a:ext cx="1155426" cy="6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2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rca Finep">
            <a:extLst>
              <a:ext uri="{FF2B5EF4-FFF2-40B4-BE49-F238E27FC236}">
                <a16:creationId xmlns:a16="http://schemas.microsoft.com/office/drawing/2014/main" id="{88F7563A-E154-CDBF-C798-B7F43C75B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1"/>
          <a:stretch/>
        </p:blipFill>
        <p:spPr bwMode="auto">
          <a:xfrm>
            <a:off x="3390620" y="5713935"/>
            <a:ext cx="3664841" cy="82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verno apresenta novo slogan e nova marca publicitária ...">
            <a:extLst>
              <a:ext uri="{FF2B5EF4-FFF2-40B4-BE49-F238E27FC236}">
                <a16:creationId xmlns:a16="http://schemas.microsoft.com/office/drawing/2014/main" id="{46E1A547-F68A-8CEA-0276-C7ACDC85C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59" y="5568527"/>
            <a:ext cx="2027555" cy="11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530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489</Words>
  <Application>Microsoft Office PowerPoint</Application>
  <PresentationFormat>Widescreen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Arial</vt:lpstr>
      <vt:lpstr>Bahnschrift</vt:lpstr>
      <vt:lpstr>Bebas Neue</vt:lpstr>
      <vt:lpstr>Bebas Neue Bold</vt:lpstr>
      <vt:lpstr>Calibri</vt:lpstr>
      <vt:lpstr>Helvetica Neue</vt:lpstr>
      <vt:lpstr>Helvetica Neue Medium</vt:lpstr>
      <vt:lpstr>Tahoma</vt:lpstr>
      <vt:lpstr>Wingdings</vt:lpstr>
      <vt:lpstr>4_Office Theme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Stiebler</dc:creator>
  <cp:lastModifiedBy>Fernanda Stiebler</cp:lastModifiedBy>
  <cp:revision>28</cp:revision>
  <cp:lastPrinted>2025-10-14T20:00:38Z</cp:lastPrinted>
  <dcterms:created xsi:type="dcterms:W3CDTF">2024-03-12T17:52:00Z</dcterms:created>
  <dcterms:modified xsi:type="dcterms:W3CDTF">2025-12-01T12:41:58Z</dcterms:modified>
</cp:coreProperties>
</file>