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9"/>
  </p:notesMasterIdLst>
  <p:handoutMasterIdLst>
    <p:handoutMasterId r:id="rId20"/>
  </p:handoutMasterIdLst>
  <p:sldIdLst>
    <p:sldId id="269" r:id="rId3"/>
    <p:sldId id="333" r:id="rId4"/>
    <p:sldId id="411" r:id="rId5"/>
    <p:sldId id="410" r:id="rId6"/>
    <p:sldId id="414" r:id="rId7"/>
    <p:sldId id="4453" r:id="rId8"/>
    <p:sldId id="4447" r:id="rId9"/>
    <p:sldId id="4448" r:id="rId10"/>
    <p:sldId id="4449" r:id="rId11"/>
    <p:sldId id="4450" r:id="rId12"/>
    <p:sldId id="4451" r:id="rId13"/>
    <p:sldId id="4452" r:id="rId14"/>
    <p:sldId id="4454" r:id="rId15"/>
    <p:sldId id="325" r:id="rId16"/>
    <p:sldId id="272" r:id="rId17"/>
    <p:sldId id="31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8E03"/>
    <a:srgbClr val="023C3D"/>
    <a:srgbClr val="DD4F05"/>
    <a:srgbClr val="005051"/>
    <a:srgbClr val="6950A1"/>
    <a:srgbClr val="71D339"/>
    <a:srgbClr val="F8BB03"/>
    <a:srgbClr val="034D4E"/>
    <a:srgbClr val="CC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92" autoAdjust="0"/>
  </p:normalViewPr>
  <p:slideViewPr>
    <p:cSldViewPr snapToGrid="0" snapToObjects="1">
      <p:cViewPr varScale="1">
        <p:scale>
          <a:sx n="86" d="100"/>
          <a:sy n="86" d="100"/>
        </p:scale>
        <p:origin x="654" y="90"/>
      </p:cViewPr>
      <p:guideLst>
        <p:guide orient="horz" pos="209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D9A9F-1C7D-6D45-9672-68E8CF86E6F8}" type="datetimeFigureOut">
              <a:t>27/06/2023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CAE12-CEBB-804B-B399-3B354D48828E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23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ED9F8-AC12-408C-8446-9CFB7A70F2DB}" type="datetimeFigureOut">
              <a:rPr lang="pt-BR" smtClean="0"/>
              <a:t>27/06/2023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44BC1-3969-49A1-BD8A-66ACA3B7B6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804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2259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05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9" y="-17930"/>
            <a:ext cx="12281647" cy="6908426"/>
          </a:xfrm>
          <a:prstGeom prst="rect">
            <a:avLst/>
          </a:prstGeom>
        </p:spPr>
      </p:pic>
      <p:sp>
        <p:nvSpPr>
          <p:cNvPr id="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09600" y="1712509"/>
            <a:ext cx="6392709" cy="1207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620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chamen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884" y="1222047"/>
            <a:ext cx="1697823" cy="2427129"/>
          </a:xfrm>
          <a:prstGeom prst="rect">
            <a:avLst/>
          </a:prstGeom>
        </p:spPr>
      </p:pic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E9B55147-78A5-B05B-D05C-DEF99CBBA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5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dos Consider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1">
            <a:extLst>
              <a:ext uri="{FF2B5EF4-FFF2-40B4-BE49-F238E27FC236}">
                <a16:creationId xmlns:a16="http://schemas.microsoft.com/office/drawing/2014/main" id="{DAD75E9E-BC22-5B45-B173-E2363D28AFC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6602" y="2769717"/>
            <a:ext cx="2304000" cy="2304000"/>
          </a:xfrm>
          <a:custGeom>
            <a:avLst/>
            <a:gdLst>
              <a:gd name="connsiteX0" fmla="*/ 2037348 w 4074696"/>
              <a:gd name="connsiteY0" fmla="*/ 0 h 4074696"/>
              <a:gd name="connsiteX1" fmla="*/ 4074696 w 4074696"/>
              <a:gd name="connsiteY1" fmla="*/ 2037348 h 4074696"/>
              <a:gd name="connsiteX2" fmla="*/ 2037348 w 4074696"/>
              <a:gd name="connsiteY2" fmla="*/ 4074696 h 4074696"/>
              <a:gd name="connsiteX3" fmla="*/ 0 w 4074696"/>
              <a:gd name="connsiteY3" fmla="*/ 2037348 h 4074696"/>
              <a:gd name="connsiteX4" fmla="*/ 2037348 w 4074696"/>
              <a:gd name="connsiteY4" fmla="*/ 0 h 407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696" h="4074696">
                <a:moveTo>
                  <a:pt x="2037348" y="0"/>
                </a:moveTo>
                <a:cubicBezTo>
                  <a:pt x="3162544" y="0"/>
                  <a:pt x="4074696" y="912152"/>
                  <a:pt x="4074696" y="2037348"/>
                </a:cubicBezTo>
                <a:cubicBezTo>
                  <a:pt x="4074696" y="3162544"/>
                  <a:pt x="3162544" y="4074696"/>
                  <a:pt x="2037348" y="4074696"/>
                </a:cubicBezTo>
                <a:cubicBezTo>
                  <a:pt x="912152" y="4074696"/>
                  <a:pt x="0" y="3162544"/>
                  <a:pt x="0" y="2037348"/>
                </a:cubicBezTo>
                <a:cubicBezTo>
                  <a:pt x="0" y="912152"/>
                  <a:pt x="912152" y="0"/>
                  <a:pt x="2037348" y="0"/>
                </a:cubicBezTo>
                <a:close/>
              </a:path>
            </a:pathLst>
          </a:custGeom>
          <a:solidFill>
            <a:schemeClr val="accent2">
              <a:alpha val="61542"/>
            </a:schemeClr>
          </a:solidFill>
          <a:effectLst>
            <a:innerShdw blurRad="254000">
              <a:prstClr val="black"/>
            </a:innerShdw>
          </a:effectLst>
        </p:spPr>
        <p:txBody>
          <a:bodyPr wrap="square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22" name="Espaço2">
            <a:extLst>
              <a:ext uri="{FF2B5EF4-FFF2-40B4-BE49-F238E27FC236}">
                <a16:creationId xmlns:a16="http://schemas.microsoft.com/office/drawing/2014/main" id="{3D47B169-7568-EB4D-9612-D3A7098D66F4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032370" y="1611279"/>
            <a:ext cx="1224000" cy="1224000"/>
          </a:xfrm>
          <a:custGeom>
            <a:avLst/>
            <a:gdLst>
              <a:gd name="connsiteX0" fmla="*/ 2037348 w 4074696"/>
              <a:gd name="connsiteY0" fmla="*/ 0 h 4074696"/>
              <a:gd name="connsiteX1" fmla="*/ 4074696 w 4074696"/>
              <a:gd name="connsiteY1" fmla="*/ 2037348 h 4074696"/>
              <a:gd name="connsiteX2" fmla="*/ 2037348 w 4074696"/>
              <a:gd name="connsiteY2" fmla="*/ 4074696 h 4074696"/>
              <a:gd name="connsiteX3" fmla="*/ 0 w 4074696"/>
              <a:gd name="connsiteY3" fmla="*/ 2037348 h 4074696"/>
              <a:gd name="connsiteX4" fmla="*/ 2037348 w 4074696"/>
              <a:gd name="connsiteY4" fmla="*/ 0 h 407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696" h="4074696">
                <a:moveTo>
                  <a:pt x="2037348" y="0"/>
                </a:moveTo>
                <a:cubicBezTo>
                  <a:pt x="3162544" y="0"/>
                  <a:pt x="4074696" y="912152"/>
                  <a:pt x="4074696" y="2037348"/>
                </a:cubicBezTo>
                <a:cubicBezTo>
                  <a:pt x="4074696" y="3162544"/>
                  <a:pt x="3162544" y="4074696"/>
                  <a:pt x="2037348" y="4074696"/>
                </a:cubicBezTo>
                <a:cubicBezTo>
                  <a:pt x="912152" y="4074696"/>
                  <a:pt x="0" y="3162544"/>
                  <a:pt x="0" y="2037348"/>
                </a:cubicBezTo>
                <a:cubicBezTo>
                  <a:pt x="0" y="912152"/>
                  <a:pt x="912152" y="0"/>
                  <a:pt x="2037348" y="0"/>
                </a:cubicBezTo>
                <a:close/>
              </a:path>
            </a:pathLst>
          </a:custGeom>
          <a:solidFill>
            <a:schemeClr val="accent2">
              <a:alpha val="61542"/>
            </a:schemeClr>
          </a:solidFill>
          <a:effectLst>
            <a:innerShdw blurRad="254000">
              <a:prstClr val="black"/>
            </a:innerShdw>
          </a:effectLst>
        </p:spPr>
        <p:txBody>
          <a:bodyPr wrap="square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23" name="Espaço3">
            <a:extLst>
              <a:ext uri="{FF2B5EF4-FFF2-40B4-BE49-F238E27FC236}">
                <a16:creationId xmlns:a16="http://schemas.microsoft.com/office/drawing/2014/main" id="{BBD25492-3EFC-B84A-B1E5-9BF5912CB7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518447" y="3284727"/>
            <a:ext cx="1224000" cy="1224000"/>
          </a:xfrm>
          <a:custGeom>
            <a:avLst/>
            <a:gdLst>
              <a:gd name="connsiteX0" fmla="*/ 2037348 w 4074696"/>
              <a:gd name="connsiteY0" fmla="*/ 0 h 4074696"/>
              <a:gd name="connsiteX1" fmla="*/ 4074696 w 4074696"/>
              <a:gd name="connsiteY1" fmla="*/ 2037348 h 4074696"/>
              <a:gd name="connsiteX2" fmla="*/ 2037348 w 4074696"/>
              <a:gd name="connsiteY2" fmla="*/ 4074696 h 4074696"/>
              <a:gd name="connsiteX3" fmla="*/ 0 w 4074696"/>
              <a:gd name="connsiteY3" fmla="*/ 2037348 h 4074696"/>
              <a:gd name="connsiteX4" fmla="*/ 2037348 w 4074696"/>
              <a:gd name="connsiteY4" fmla="*/ 0 h 407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696" h="4074696">
                <a:moveTo>
                  <a:pt x="2037348" y="0"/>
                </a:moveTo>
                <a:cubicBezTo>
                  <a:pt x="3162544" y="0"/>
                  <a:pt x="4074696" y="912152"/>
                  <a:pt x="4074696" y="2037348"/>
                </a:cubicBezTo>
                <a:cubicBezTo>
                  <a:pt x="4074696" y="3162544"/>
                  <a:pt x="3162544" y="4074696"/>
                  <a:pt x="2037348" y="4074696"/>
                </a:cubicBezTo>
                <a:cubicBezTo>
                  <a:pt x="912152" y="4074696"/>
                  <a:pt x="0" y="3162544"/>
                  <a:pt x="0" y="2037348"/>
                </a:cubicBezTo>
                <a:cubicBezTo>
                  <a:pt x="0" y="912152"/>
                  <a:pt x="912152" y="0"/>
                  <a:pt x="2037348" y="0"/>
                </a:cubicBezTo>
                <a:close/>
              </a:path>
            </a:pathLst>
          </a:custGeom>
          <a:solidFill>
            <a:schemeClr val="accent2">
              <a:alpha val="61542"/>
            </a:schemeClr>
          </a:solidFill>
          <a:effectLst>
            <a:innerShdw blurRad="254000">
              <a:prstClr val="black"/>
            </a:innerShdw>
          </a:effectLst>
        </p:spPr>
        <p:txBody>
          <a:bodyPr wrap="square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24" name="Espaço4">
            <a:extLst>
              <a:ext uri="{FF2B5EF4-FFF2-40B4-BE49-F238E27FC236}">
                <a16:creationId xmlns:a16="http://schemas.microsoft.com/office/drawing/2014/main" id="{446E6E7C-2EB7-B147-AFB0-3EC8DCD01CF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032944" y="4999778"/>
            <a:ext cx="1224000" cy="1224000"/>
          </a:xfrm>
          <a:custGeom>
            <a:avLst/>
            <a:gdLst>
              <a:gd name="connsiteX0" fmla="*/ 2037348 w 4074696"/>
              <a:gd name="connsiteY0" fmla="*/ 0 h 4074696"/>
              <a:gd name="connsiteX1" fmla="*/ 4074696 w 4074696"/>
              <a:gd name="connsiteY1" fmla="*/ 2037348 h 4074696"/>
              <a:gd name="connsiteX2" fmla="*/ 2037348 w 4074696"/>
              <a:gd name="connsiteY2" fmla="*/ 4074696 h 4074696"/>
              <a:gd name="connsiteX3" fmla="*/ 0 w 4074696"/>
              <a:gd name="connsiteY3" fmla="*/ 2037348 h 4074696"/>
              <a:gd name="connsiteX4" fmla="*/ 2037348 w 4074696"/>
              <a:gd name="connsiteY4" fmla="*/ 0 h 407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696" h="4074696">
                <a:moveTo>
                  <a:pt x="2037348" y="0"/>
                </a:moveTo>
                <a:cubicBezTo>
                  <a:pt x="3162544" y="0"/>
                  <a:pt x="4074696" y="912152"/>
                  <a:pt x="4074696" y="2037348"/>
                </a:cubicBezTo>
                <a:cubicBezTo>
                  <a:pt x="4074696" y="3162544"/>
                  <a:pt x="3162544" y="4074696"/>
                  <a:pt x="2037348" y="4074696"/>
                </a:cubicBezTo>
                <a:cubicBezTo>
                  <a:pt x="912152" y="4074696"/>
                  <a:pt x="0" y="3162544"/>
                  <a:pt x="0" y="2037348"/>
                </a:cubicBezTo>
                <a:cubicBezTo>
                  <a:pt x="0" y="912152"/>
                  <a:pt x="912152" y="0"/>
                  <a:pt x="2037348" y="0"/>
                </a:cubicBezTo>
                <a:close/>
              </a:path>
            </a:pathLst>
          </a:custGeom>
          <a:solidFill>
            <a:schemeClr val="accent2">
              <a:alpha val="61542"/>
            </a:schemeClr>
          </a:solidFill>
          <a:effectLst>
            <a:innerShdw blurRad="254000">
              <a:prstClr val="black"/>
            </a:innerShdw>
          </a:effectLst>
        </p:spPr>
        <p:txBody>
          <a:bodyPr wrap="square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51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  <p:bldP spid="2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4" y="-8793"/>
            <a:ext cx="12442092" cy="699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7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9" y="-17930"/>
            <a:ext cx="12281647" cy="6908426"/>
          </a:xfrm>
          <a:prstGeom prst="rect">
            <a:avLst/>
          </a:prstGeom>
        </p:spPr>
      </p:pic>
      <p:sp>
        <p:nvSpPr>
          <p:cNvPr id="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09600" y="1712509"/>
            <a:ext cx="6392709" cy="1207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42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28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chamen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86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8489E7BC-2737-E444-8AAF-96C989104AA1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1063BF56-AF39-0F4B-B899-B7EBF4775EA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83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1" r:id="rId4"/>
    <p:sldLayoutId id="214748366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ahom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ahom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ahom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ahom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ahom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8489E7BC-2737-E444-8AAF-96C989104AA1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1063BF56-AF39-0F4B-B899-B7EBF4775EA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58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ahom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ahom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ahom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ahom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ahom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17/06/relationships/model3d" Target="../media/model3d1.glb"/><Relationship Id="rId7" Type="http://schemas.microsoft.com/office/2017/06/relationships/model3d" Target="../media/model3d3.glb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17/06/relationships/model3d" Target="../media/model3d2.glb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hyperlink" Target="mailto:encarregadoLGPD@finep.gov.br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5">
            <a:extLst>
              <a:ext uri="{FF2B5EF4-FFF2-40B4-BE49-F238E27FC236}">
                <a16:creationId xmlns:a16="http://schemas.microsoft.com/office/drawing/2014/main" id="{E7458789-9709-96D2-F017-A7096BADA5D3}"/>
              </a:ext>
            </a:extLst>
          </p:cNvPr>
          <p:cNvSpPr txBox="1">
            <a:spLocks/>
          </p:cNvSpPr>
          <p:nvPr/>
        </p:nvSpPr>
        <p:spPr>
          <a:xfrm>
            <a:off x="14108" y="1462236"/>
            <a:ext cx="6767692" cy="29954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40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spcAft>
                <a:spcPts val="3000"/>
              </a:spcAft>
            </a:pPr>
            <a:r>
              <a:rPr lang="pt-BR" b="0" dirty="0">
                <a:solidFill>
                  <a:schemeClr val="accent4"/>
                </a:solidFill>
              </a:rPr>
              <a:t>Lançamento versão 2023</a:t>
            </a:r>
          </a:p>
          <a:p>
            <a:pPr algn="ctr">
              <a:spcAft>
                <a:spcPts val="3000"/>
              </a:spcAft>
            </a:pPr>
            <a:r>
              <a:rPr lang="pt-BR" dirty="0">
                <a:solidFill>
                  <a:schemeClr val="bg1"/>
                </a:solidFill>
              </a:rPr>
              <a:t>Código de Ética, Conduta e Integridade da FINEP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F88A16-DE83-7CE0-0CB7-E24E9E418D7F}"/>
              </a:ext>
            </a:extLst>
          </p:cNvPr>
          <p:cNvSpPr txBox="1"/>
          <p:nvPr/>
        </p:nvSpPr>
        <p:spPr>
          <a:xfrm>
            <a:off x="-132736" y="5773083"/>
            <a:ext cx="2473569" cy="7481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30/06/2023</a:t>
            </a:r>
          </a:p>
        </p:txBody>
      </p:sp>
    </p:spTree>
    <p:extLst>
      <p:ext uri="{BB962C8B-B14F-4D97-AF65-F5344CB8AC3E}">
        <p14:creationId xmlns:p14="http://schemas.microsoft.com/office/powerpoint/2010/main" val="247741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">
            <a:extLst>
              <a:ext uri="{FF2B5EF4-FFF2-40B4-BE49-F238E27FC236}">
                <a16:creationId xmlns:a16="http://schemas.microsoft.com/office/drawing/2014/main" id="{AEF0B985-C73F-5988-D105-39BF84E99326}"/>
              </a:ext>
            </a:extLst>
          </p:cNvPr>
          <p:cNvGrpSpPr/>
          <p:nvPr/>
        </p:nvGrpSpPr>
        <p:grpSpPr>
          <a:xfrm>
            <a:off x="4924579" y="1022165"/>
            <a:ext cx="4813670" cy="4813670"/>
            <a:chOff x="3689165" y="1022165"/>
            <a:chExt cx="4813670" cy="4813670"/>
          </a:xfrm>
        </p:grpSpPr>
        <p:sp useBgFill="1"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FBBF2E64-4FBB-5A13-3CA0-0C5BAD9E5111}"/>
                </a:ext>
              </a:extLst>
            </p:cNvPr>
            <p:cNvSpPr/>
            <p:nvPr/>
          </p:nvSpPr>
          <p:spPr>
            <a:xfrm>
              <a:off x="3689165" y="1022165"/>
              <a:ext cx="4813670" cy="4813670"/>
            </a:xfrm>
            <a:prstGeom prst="ellipse">
              <a:avLst/>
            </a:prstGeom>
            <a:ln>
              <a:noFill/>
            </a:ln>
            <a:effectLst>
              <a:outerShdw blurRad="698500" dist="6096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 useBgFill="1">
          <p:nvSpPr>
            <p:cNvPr id="12" name="Rectangle: Rounded Corners 22">
              <a:extLst>
                <a:ext uri="{FF2B5EF4-FFF2-40B4-BE49-F238E27FC236}">
                  <a16:creationId xmlns:a16="http://schemas.microsoft.com/office/drawing/2014/main" id="{73265E4B-2F83-1987-C863-DFD20A3214EF}"/>
                </a:ext>
              </a:extLst>
            </p:cNvPr>
            <p:cNvSpPr/>
            <p:nvPr/>
          </p:nvSpPr>
          <p:spPr>
            <a:xfrm>
              <a:off x="3689165" y="1022165"/>
              <a:ext cx="4813670" cy="4813670"/>
            </a:xfrm>
            <a:prstGeom prst="ellipse">
              <a:avLst/>
            </a:prstGeom>
            <a:ln>
              <a:noFill/>
            </a:ln>
            <a:effectLst>
              <a:outerShdw blurRad="533400" dist="533400" dir="13500000" sx="98000" sy="98000" algn="b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3" name="Rectangle: Rounded Corners 22">
            <a:extLst>
              <a:ext uri="{FF2B5EF4-FFF2-40B4-BE49-F238E27FC236}">
                <a16:creationId xmlns:a16="http://schemas.microsoft.com/office/drawing/2014/main" id="{3EACB139-0587-6894-34C0-E97F7E0DD9F1}"/>
              </a:ext>
            </a:extLst>
          </p:cNvPr>
          <p:cNvSpPr/>
          <p:nvPr/>
        </p:nvSpPr>
        <p:spPr>
          <a:xfrm>
            <a:off x="5140663" y="1238250"/>
            <a:ext cx="4381504" cy="4381500"/>
          </a:xfrm>
          <a:prstGeom prst="ellipse">
            <a:avLst/>
          </a:prstGeom>
          <a:gradFill>
            <a:gsLst>
              <a:gs pos="16000">
                <a:schemeClr val="accent3"/>
              </a:gs>
              <a:gs pos="84000">
                <a:schemeClr val="accent4"/>
              </a:gs>
            </a:gsLst>
            <a:lin ang="2700000" scaled="1"/>
          </a:gradFill>
          <a:ln>
            <a:noFill/>
          </a:ln>
          <a:effectLst>
            <a:innerShdw blurRad="330200" dist="215900" dir="135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ctangle: Rounded Corners 89">
            <a:extLst>
              <a:ext uri="{FF2B5EF4-FFF2-40B4-BE49-F238E27FC236}">
                <a16:creationId xmlns:a16="http://schemas.microsoft.com/office/drawing/2014/main" id="{741E4699-2C25-A16A-16E2-0C06FCC54729}"/>
              </a:ext>
            </a:extLst>
          </p:cNvPr>
          <p:cNvSpPr>
            <a:spLocks noChangeAspect="1"/>
          </p:cNvSpPr>
          <p:nvPr/>
        </p:nvSpPr>
        <p:spPr>
          <a:xfrm>
            <a:off x="9230905" y="752080"/>
            <a:ext cx="108000" cy="10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ctangle: Rounded Corners 90">
            <a:extLst>
              <a:ext uri="{FF2B5EF4-FFF2-40B4-BE49-F238E27FC236}">
                <a16:creationId xmlns:a16="http://schemas.microsoft.com/office/drawing/2014/main" id="{5ABC873D-097F-4F38-1C83-54EC26D19A37}"/>
              </a:ext>
            </a:extLst>
          </p:cNvPr>
          <p:cNvSpPr>
            <a:spLocks noChangeAspect="1"/>
          </p:cNvSpPr>
          <p:nvPr/>
        </p:nvSpPr>
        <p:spPr>
          <a:xfrm>
            <a:off x="9468167" y="752080"/>
            <a:ext cx="108000" cy="108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ctangle: Rounded Corners 91">
            <a:extLst>
              <a:ext uri="{FF2B5EF4-FFF2-40B4-BE49-F238E27FC236}">
                <a16:creationId xmlns:a16="http://schemas.microsoft.com/office/drawing/2014/main" id="{0C690C80-9A89-FD38-E536-5E8119B08099}"/>
              </a:ext>
            </a:extLst>
          </p:cNvPr>
          <p:cNvSpPr>
            <a:spLocks noChangeAspect="1"/>
          </p:cNvSpPr>
          <p:nvPr/>
        </p:nvSpPr>
        <p:spPr>
          <a:xfrm>
            <a:off x="9705428" y="752080"/>
            <a:ext cx="108000" cy="108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TextBox 92">
            <a:extLst>
              <a:ext uri="{FF2B5EF4-FFF2-40B4-BE49-F238E27FC236}">
                <a16:creationId xmlns:a16="http://schemas.microsoft.com/office/drawing/2014/main" id="{E1CCE23F-8ADC-5154-B777-02B697760467}"/>
              </a:ext>
            </a:extLst>
          </p:cNvPr>
          <p:cNvSpPr txBox="1"/>
          <p:nvPr/>
        </p:nvSpPr>
        <p:spPr>
          <a:xfrm>
            <a:off x="543075" y="1120447"/>
            <a:ext cx="43815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E os </a:t>
            </a:r>
            <a:r>
              <a:rPr lang="pt-BR" sz="4000" b="1" dirty="0">
                <a:solidFill>
                  <a:srgbClr val="DD4F05"/>
                </a:solidFill>
                <a:latin typeface="+mj-lt"/>
              </a:rPr>
              <a:t>PRESENTES</a:t>
            </a:r>
            <a:r>
              <a:rPr lang="pt-BR" sz="4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que, por qualquer motivo, </a:t>
            </a:r>
            <a:r>
              <a:rPr lang="pt-BR" sz="4000" b="1" dirty="0">
                <a:solidFill>
                  <a:srgbClr val="DD4F05"/>
                </a:solidFill>
                <a:latin typeface="+mj-lt"/>
              </a:rPr>
              <a:t>não </a:t>
            </a:r>
            <a:r>
              <a:rPr lang="pt-BR" sz="4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puderem ser </a:t>
            </a:r>
            <a:r>
              <a:rPr lang="pt-BR" sz="4000" b="1" dirty="0">
                <a:solidFill>
                  <a:srgbClr val="DD4F05"/>
                </a:solidFill>
                <a:latin typeface="+mj-lt"/>
              </a:rPr>
              <a:t>imediatamente recusados ou devolvidos </a:t>
            </a:r>
            <a:r>
              <a:rPr lang="pt-BR" sz="4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pic>
        <p:nvPicPr>
          <p:cNvPr id="18" name="Espaço Reservado para Imagem 10">
            <a:extLst>
              <a:ext uri="{FF2B5EF4-FFF2-40B4-BE49-F238E27FC236}">
                <a16:creationId xmlns:a16="http://schemas.microsoft.com/office/drawing/2014/main" id="{6CE243BF-5DA2-7FE9-11C7-11148F9F4B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08547" y="1706136"/>
            <a:ext cx="3445732" cy="3445728"/>
          </a:xfrm>
          <a:custGeom>
            <a:avLst/>
            <a:gdLst>
              <a:gd name="connsiteX0" fmla="*/ 1722866 w 3445732"/>
              <a:gd name="connsiteY0" fmla="*/ 0 h 3445728"/>
              <a:gd name="connsiteX1" fmla="*/ 3445732 w 3445732"/>
              <a:gd name="connsiteY1" fmla="*/ 1722864 h 3445728"/>
              <a:gd name="connsiteX2" fmla="*/ 1722866 w 3445732"/>
              <a:gd name="connsiteY2" fmla="*/ 3445728 h 3445728"/>
              <a:gd name="connsiteX3" fmla="*/ 0 w 3445732"/>
              <a:gd name="connsiteY3" fmla="*/ 1722864 h 3445728"/>
              <a:gd name="connsiteX4" fmla="*/ 1722866 w 3445732"/>
              <a:gd name="connsiteY4" fmla="*/ 0 h 344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5732" h="3445728">
                <a:moveTo>
                  <a:pt x="1722866" y="0"/>
                </a:moveTo>
                <a:cubicBezTo>
                  <a:pt x="2674379" y="0"/>
                  <a:pt x="3445732" y="771352"/>
                  <a:pt x="3445732" y="1722864"/>
                </a:cubicBezTo>
                <a:cubicBezTo>
                  <a:pt x="3445732" y="2674376"/>
                  <a:pt x="2674379" y="3445728"/>
                  <a:pt x="1722866" y="3445728"/>
                </a:cubicBezTo>
                <a:cubicBezTo>
                  <a:pt x="771353" y="3445728"/>
                  <a:pt x="0" y="2674376"/>
                  <a:pt x="0" y="1722864"/>
                </a:cubicBezTo>
                <a:cubicBezTo>
                  <a:pt x="0" y="771352"/>
                  <a:pt x="771353" y="0"/>
                  <a:pt x="1722866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8F02408-D1E3-02FA-C3AD-C32E7B59986C}"/>
              </a:ext>
            </a:extLst>
          </p:cNvPr>
          <p:cNvSpPr txBox="1"/>
          <p:nvPr/>
        </p:nvSpPr>
        <p:spPr>
          <a:xfrm>
            <a:off x="393081" y="5835835"/>
            <a:ext cx="5327495" cy="369332"/>
          </a:xfrm>
          <a:solidFill>
            <a:schemeClr val="accent2">
              <a:alpha val="17000"/>
            </a:schemeClr>
          </a:solidFill>
          <a:ln w="38100">
            <a:solidFill>
              <a:srgbClr val="00505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u="sng">
                <a:solidFill>
                  <a:srgbClr val="005051"/>
                </a:solidFill>
                <a:latin typeface="Calibri" panose="020F0502020204030204" pitchFamily="34" charset="0"/>
              </a:defRPr>
            </a:lvl1pPr>
          </a:lstStyle>
          <a:p>
            <a:r>
              <a:rPr lang="pt-BR" dirty="0"/>
              <a:t>Situações em que a recusa possa prejudicar o regular exercício das atividades </a:t>
            </a:r>
          </a:p>
        </p:txBody>
      </p:sp>
    </p:spTree>
    <p:extLst>
      <p:ext uri="{BB962C8B-B14F-4D97-AF65-F5344CB8AC3E}">
        <p14:creationId xmlns:p14="http://schemas.microsoft.com/office/powerpoint/2010/main" val="34800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86667" decel="13333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-2.59259E-6 L 0.03893 -2.59259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86667" decel="13333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-2.59259E-6 L -0.01953 -2.59259E-6 " pathEditMode="relative" rAng="0" ptsTypes="AA">
                                      <p:cBhvr>
                                        <p:cTn id="20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86667" decel="13333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-2.59259E-6 L -0.03893 -2.59259E-6 " pathEditMode="relative" rAng="0" ptsTypes="AA">
                                      <p:cBhvr>
                                        <p:cTn id="28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01237 0.02847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0 L 0.01237 0.02847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0 L 0.01237 0.02847 " pathEditMode="relative" rAng="0" ptsTypes="AA">
                                      <p:cBhvr>
                                        <p:cTn id="43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  <p:bldP spid="17" grpId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">
            <a:extLst>
              <a:ext uri="{FF2B5EF4-FFF2-40B4-BE49-F238E27FC236}">
                <a16:creationId xmlns:a16="http://schemas.microsoft.com/office/drawing/2014/main" id="{AEF0B985-C73F-5988-D105-39BF84E99326}"/>
              </a:ext>
            </a:extLst>
          </p:cNvPr>
          <p:cNvGrpSpPr/>
          <p:nvPr/>
        </p:nvGrpSpPr>
        <p:grpSpPr>
          <a:xfrm>
            <a:off x="401202" y="1022165"/>
            <a:ext cx="4813670" cy="4813670"/>
            <a:chOff x="3689165" y="1022165"/>
            <a:chExt cx="4813670" cy="4813670"/>
          </a:xfrm>
        </p:grpSpPr>
        <p:sp useBgFill="1"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FBBF2E64-4FBB-5A13-3CA0-0C5BAD9E5111}"/>
                </a:ext>
              </a:extLst>
            </p:cNvPr>
            <p:cNvSpPr/>
            <p:nvPr/>
          </p:nvSpPr>
          <p:spPr>
            <a:xfrm>
              <a:off x="3689165" y="1022165"/>
              <a:ext cx="4813670" cy="4813670"/>
            </a:xfrm>
            <a:prstGeom prst="ellipse">
              <a:avLst/>
            </a:prstGeom>
            <a:ln>
              <a:noFill/>
            </a:ln>
            <a:effectLst>
              <a:outerShdw blurRad="698500" dist="6096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 useBgFill="1">
          <p:nvSpPr>
            <p:cNvPr id="12" name="Rectangle: Rounded Corners 22">
              <a:extLst>
                <a:ext uri="{FF2B5EF4-FFF2-40B4-BE49-F238E27FC236}">
                  <a16:creationId xmlns:a16="http://schemas.microsoft.com/office/drawing/2014/main" id="{73265E4B-2F83-1987-C863-DFD20A3214EF}"/>
                </a:ext>
              </a:extLst>
            </p:cNvPr>
            <p:cNvSpPr/>
            <p:nvPr/>
          </p:nvSpPr>
          <p:spPr>
            <a:xfrm>
              <a:off x="3689165" y="1022165"/>
              <a:ext cx="4813670" cy="4813670"/>
            </a:xfrm>
            <a:prstGeom prst="ellipse">
              <a:avLst/>
            </a:prstGeom>
            <a:ln>
              <a:noFill/>
            </a:ln>
            <a:effectLst>
              <a:outerShdw blurRad="533400" dist="533400" dir="13500000" sx="98000" sy="98000" algn="b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3" name="Rectangle: Rounded Corners 22">
            <a:extLst>
              <a:ext uri="{FF2B5EF4-FFF2-40B4-BE49-F238E27FC236}">
                <a16:creationId xmlns:a16="http://schemas.microsoft.com/office/drawing/2014/main" id="{3EACB139-0587-6894-34C0-E97F7E0DD9F1}"/>
              </a:ext>
            </a:extLst>
          </p:cNvPr>
          <p:cNvSpPr/>
          <p:nvPr/>
        </p:nvSpPr>
        <p:spPr>
          <a:xfrm>
            <a:off x="617286" y="1238250"/>
            <a:ext cx="4381504" cy="4381500"/>
          </a:xfrm>
          <a:prstGeom prst="ellipse">
            <a:avLst/>
          </a:prstGeom>
          <a:gradFill>
            <a:gsLst>
              <a:gs pos="16000">
                <a:schemeClr val="accent3"/>
              </a:gs>
              <a:gs pos="84000">
                <a:schemeClr val="accent4"/>
              </a:gs>
            </a:gsLst>
            <a:lin ang="2700000" scaled="1"/>
          </a:gradFill>
          <a:ln>
            <a:noFill/>
          </a:ln>
          <a:effectLst>
            <a:innerShdw blurRad="330200" dist="215900" dir="135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ctangle: Rounded Corners 89">
            <a:extLst>
              <a:ext uri="{FF2B5EF4-FFF2-40B4-BE49-F238E27FC236}">
                <a16:creationId xmlns:a16="http://schemas.microsoft.com/office/drawing/2014/main" id="{741E4699-2C25-A16A-16E2-0C06FCC54729}"/>
              </a:ext>
            </a:extLst>
          </p:cNvPr>
          <p:cNvSpPr>
            <a:spLocks noChangeAspect="1"/>
          </p:cNvSpPr>
          <p:nvPr/>
        </p:nvSpPr>
        <p:spPr>
          <a:xfrm>
            <a:off x="4707528" y="752080"/>
            <a:ext cx="108000" cy="10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ctangle: Rounded Corners 90">
            <a:extLst>
              <a:ext uri="{FF2B5EF4-FFF2-40B4-BE49-F238E27FC236}">
                <a16:creationId xmlns:a16="http://schemas.microsoft.com/office/drawing/2014/main" id="{5ABC873D-097F-4F38-1C83-54EC26D19A37}"/>
              </a:ext>
            </a:extLst>
          </p:cNvPr>
          <p:cNvSpPr>
            <a:spLocks noChangeAspect="1"/>
          </p:cNvSpPr>
          <p:nvPr/>
        </p:nvSpPr>
        <p:spPr>
          <a:xfrm>
            <a:off x="4944790" y="752080"/>
            <a:ext cx="108000" cy="108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ctangle: Rounded Corners 91">
            <a:extLst>
              <a:ext uri="{FF2B5EF4-FFF2-40B4-BE49-F238E27FC236}">
                <a16:creationId xmlns:a16="http://schemas.microsoft.com/office/drawing/2014/main" id="{0C690C80-9A89-FD38-E536-5E8119B08099}"/>
              </a:ext>
            </a:extLst>
          </p:cNvPr>
          <p:cNvSpPr>
            <a:spLocks noChangeAspect="1"/>
          </p:cNvSpPr>
          <p:nvPr/>
        </p:nvSpPr>
        <p:spPr>
          <a:xfrm>
            <a:off x="5182051" y="752080"/>
            <a:ext cx="108000" cy="108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Espaço Reservado para Imagem 10">
            <a:extLst>
              <a:ext uri="{FF2B5EF4-FFF2-40B4-BE49-F238E27FC236}">
                <a16:creationId xmlns:a16="http://schemas.microsoft.com/office/drawing/2014/main" id="{6CE243BF-5DA2-7FE9-11C7-11148F9F4B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5170" y="1706136"/>
            <a:ext cx="3445732" cy="3445728"/>
          </a:xfrm>
          <a:custGeom>
            <a:avLst/>
            <a:gdLst>
              <a:gd name="connsiteX0" fmla="*/ 1722866 w 3445732"/>
              <a:gd name="connsiteY0" fmla="*/ 0 h 3445728"/>
              <a:gd name="connsiteX1" fmla="*/ 3445732 w 3445732"/>
              <a:gd name="connsiteY1" fmla="*/ 1722864 h 3445728"/>
              <a:gd name="connsiteX2" fmla="*/ 1722866 w 3445732"/>
              <a:gd name="connsiteY2" fmla="*/ 3445728 h 3445728"/>
              <a:gd name="connsiteX3" fmla="*/ 0 w 3445732"/>
              <a:gd name="connsiteY3" fmla="*/ 1722864 h 3445728"/>
              <a:gd name="connsiteX4" fmla="*/ 1722866 w 3445732"/>
              <a:gd name="connsiteY4" fmla="*/ 0 h 344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5732" h="3445728">
                <a:moveTo>
                  <a:pt x="1722866" y="0"/>
                </a:moveTo>
                <a:cubicBezTo>
                  <a:pt x="2674379" y="0"/>
                  <a:pt x="3445732" y="771352"/>
                  <a:pt x="3445732" y="1722864"/>
                </a:cubicBezTo>
                <a:cubicBezTo>
                  <a:pt x="3445732" y="2674376"/>
                  <a:pt x="2674379" y="3445728"/>
                  <a:pt x="1722866" y="3445728"/>
                </a:cubicBezTo>
                <a:cubicBezTo>
                  <a:pt x="771353" y="3445728"/>
                  <a:pt x="0" y="2674376"/>
                  <a:pt x="0" y="1722864"/>
                </a:cubicBezTo>
                <a:cubicBezTo>
                  <a:pt x="0" y="771352"/>
                  <a:pt x="771353" y="0"/>
                  <a:pt x="1722866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692D8D2-1890-2DA5-323D-24B4B51BC6C9}"/>
              </a:ext>
            </a:extLst>
          </p:cNvPr>
          <p:cNvSpPr txBox="1"/>
          <p:nvPr/>
        </p:nvSpPr>
        <p:spPr>
          <a:xfrm>
            <a:off x="5430956" y="1428489"/>
            <a:ext cx="6606674" cy="2000548"/>
          </a:xfrm>
          <a:custGeom>
            <a:avLst/>
            <a:gdLst>
              <a:gd name="connsiteX0" fmla="*/ 0 w 6606674"/>
              <a:gd name="connsiteY0" fmla="*/ 0 h 2000548"/>
              <a:gd name="connsiteX1" fmla="*/ 550556 w 6606674"/>
              <a:gd name="connsiteY1" fmla="*/ 0 h 2000548"/>
              <a:gd name="connsiteX2" fmla="*/ 1167179 w 6606674"/>
              <a:gd name="connsiteY2" fmla="*/ 0 h 2000548"/>
              <a:gd name="connsiteX3" fmla="*/ 1783802 w 6606674"/>
              <a:gd name="connsiteY3" fmla="*/ 0 h 2000548"/>
              <a:gd name="connsiteX4" fmla="*/ 2136158 w 6606674"/>
              <a:gd name="connsiteY4" fmla="*/ 0 h 2000548"/>
              <a:gd name="connsiteX5" fmla="*/ 2752781 w 6606674"/>
              <a:gd name="connsiteY5" fmla="*/ 0 h 2000548"/>
              <a:gd name="connsiteX6" fmla="*/ 3369404 w 6606674"/>
              <a:gd name="connsiteY6" fmla="*/ 0 h 2000548"/>
              <a:gd name="connsiteX7" fmla="*/ 3721760 w 6606674"/>
              <a:gd name="connsiteY7" fmla="*/ 0 h 2000548"/>
              <a:gd name="connsiteX8" fmla="*/ 4404449 w 6606674"/>
              <a:gd name="connsiteY8" fmla="*/ 0 h 2000548"/>
              <a:gd name="connsiteX9" fmla="*/ 4888939 w 6606674"/>
              <a:gd name="connsiteY9" fmla="*/ 0 h 2000548"/>
              <a:gd name="connsiteX10" fmla="*/ 5571628 w 6606674"/>
              <a:gd name="connsiteY10" fmla="*/ 0 h 2000548"/>
              <a:gd name="connsiteX11" fmla="*/ 5923984 w 6606674"/>
              <a:gd name="connsiteY11" fmla="*/ 0 h 2000548"/>
              <a:gd name="connsiteX12" fmla="*/ 6606674 w 6606674"/>
              <a:gd name="connsiteY12" fmla="*/ 0 h 2000548"/>
              <a:gd name="connsiteX13" fmla="*/ 6606674 w 6606674"/>
              <a:gd name="connsiteY13" fmla="*/ 460126 h 2000548"/>
              <a:gd name="connsiteX14" fmla="*/ 6606674 w 6606674"/>
              <a:gd name="connsiteY14" fmla="*/ 920252 h 2000548"/>
              <a:gd name="connsiteX15" fmla="*/ 6606674 w 6606674"/>
              <a:gd name="connsiteY15" fmla="*/ 1400384 h 2000548"/>
              <a:gd name="connsiteX16" fmla="*/ 6606674 w 6606674"/>
              <a:gd name="connsiteY16" fmla="*/ 2000548 h 2000548"/>
              <a:gd name="connsiteX17" fmla="*/ 6254318 w 6606674"/>
              <a:gd name="connsiteY17" fmla="*/ 2000548 h 2000548"/>
              <a:gd name="connsiteX18" fmla="*/ 5571628 w 6606674"/>
              <a:gd name="connsiteY18" fmla="*/ 2000548 h 2000548"/>
              <a:gd name="connsiteX19" fmla="*/ 5153206 w 6606674"/>
              <a:gd name="connsiteY19" fmla="*/ 2000548 h 2000548"/>
              <a:gd name="connsiteX20" fmla="*/ 4470516 w 6606674"/>
              <a:gd name="connsiteY20" fmla="*/ 2000548 h 2000548"/>
              <a:gd name="connsiteX21" fmla="*/ 4118160 w 6606674"/>
              <a:gd name="connsiteY21" fmla="*/ 2000548 h 2000548"/>
              <a:gd name="connsiteX22" fmla="*/ 3765804 w 6606674"/>
              <a:gd name="connsiteY22" fmla="*/ 2000548 h 2000548"/>
              <a:gd name="connsiteX23" fmla="*/ 3281315 w 6606674"/>
              <a:gd name="connsiteY23" fmla="*/ 2000548 h 2000548"/>
              <a:gd name="connsiteX24" fmla="*/ 2862892 w 6606674"/>
              <a:gd name="connsiteY24" fmla="*/ 2000548 h 2000548"/>
              <a:gd name="connsiteX25" fmla="*/ 2180202 w 6606674"/>
              <a:gd name="connsiteY25" fmla="*/ 2000548 h 2000548"/>
              <a:gd name="connsiteX26" fmla="*/ 1761780 w 6606674"/>
              <a:gd name="connsiteY26" fmla="*/ 2000548 h 2000548"/>
              <a:gd name="connsiteX27" fmla="*/ 1211224 w 6606674"/>
              <a:gd name="connsiteY27" fmla="*/ 2000548 h 2000548"/>
              <a:gd name="connsiteX28" fmla="*/ 726734 w 6606674"/>
              <a:gd name="connsiteY28" fmla="*/ 2000548 h 2000548"/>
              <a:gd name="connsiteX29" fmla="*/ 0 w 6606674"/>
              <a:gd name="connsiteY29" fmla="*/ 2000548 h 2000548"/>
              <a:gd name="connsiteX30" fmla="*/ 0 w 6606674"/>
              <a:gd name="connsiteY30" fmla="*/ 1560427 h 2000548"/>
              <a:gd name="connsiteX31" fmla="*/ 0 w 6606674"/>
              <a:gd name="connsiteY31" fmla="*/ 1080296 h 2000548"/>
              <a:gd name="connsiteX32" fmla="*/ 0 w 6606674"/>
              <a:gd name="connsiteY32" fmla="*/ 600164 h 2000548"/>
              <a:gd name="connsiteX33" fmla="*/ 0 w 6606674"/>
              <a:gd name="connsiteY33" fmla="*/ 0 h 200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606674" h="2000548" fill="none" extrusionOk="0">
                <a:moveTo>
                  <a:pt x="0" y="0"/>
                </a:moveTo>
                <a:cubicBezTo>
                  <a:pt x="133679" y="-23152"/>
                  <a:pt x="298289" y="36560"/>
                  <a:pt x="550556" y="0"/>
                </a:cubicBezTo>
                <a:cubicBezTo>
                  <a:pt x="802823" y="-36560"/>
                  <a:pt x="932623" y="73806"/>
                  <a:pt x="1167179" y="0"/>
                </a:cubicBezTo>
                <a:cubicBezTo>
                  <a:pt x="1401735" y="-73806"/>
                  <a:pt x="1602372" y="32572"/>
                  <a:pt x="1783802" y="0"/>
                </a:cubicBezTo>
                <a:cubicBezTo>
                  <a:pt x="1965232" y="-32572"/>
                  <a:pt x="2028699" y="38592"/>
                  <a:pt x="2136158" y="0"/>
                </a:cubicBezTo>
                <a:cubicBezTo>
                  <a:pt x="2243617" y="-38592"/>
                  <a:pt x="2588399" y="5495"/>
                  <a:pt x="2752781" y="0"/>
                </a:cubicBezTo>
                <a:cubicBezTo>
                  <a:pt x="2917163" y="-5495"/>
                  <a:pt x="3115073" y="6381"/>
                  <a:pt x="3369404" y="0"/>
                </a:cubicBezTo>
                <a:cubicBezTo>
                  <a:pt x="3623735" y="-6381"/>
                  <a:pt x="3606662" y="8081"/>
                  <a:pt x="3721760" y="0"/>
                </a:cubicBezTo>
                <a:cubicBezTo>
                  <a:pt x="3836858" y="-8081"/>
                  <a:pt x="4168965" y="39884"/>
                  <a:pt x="4404449" y="0"/>
                </a:cubicBezTo>
                <a:cubicBezTo>
                  <a:pt x="4639933" y="-39884"/>
                  <a:pt x="4650949" y="38948"/>
                  <a:pt x="4888939" y="0"/>
                </a:cubicBezTo>
                <a:cubicBezTo>
                  <a:pt x="5126929" y="-38948"/>
                  <a:pt x="5380741" y="10604"/>
                  <a:pt x="5571628" y="0"/>
                </a:cubicBezTo>
                <a:cubicBezTo>
                  <a:pt x="5762515" y="-10604"/>
                  <a:pt x="5755435" y="40417"/>
                  <a:pt x="5923984" y="0"/>
                </a:cubicBezTo>
                <a:cubicBezTo>
                  <a:pt x="6092533" y="-40417"/>
                  <a:pt x="6389381" y="25937"/>
                  <a:pt x="6606674" y="0"/>
                </a:cubicBezTo>
                <a:cubicBezTo>
                  <a:pt x="6624685" y="122768"/>
                  <a:pt x="6603119" y="317947"/>
                  <a:pt x="6606674" y="460126"/>
                </a:cubicBezTo>
                <a:cubicBezTo>
                  <a:pt x="6610229" y="602305"/>
                  <a:pt x="6586799" y="771783"/>
                  <a:pt x="6606674" y="920252"/>
                </a:cubicBezTo>
                <a:cubicBezTo>
                  <a:pt x="6626549" y="1068721"/>
                  <a:pt x="6576430" y="1273103"/>
                  <a:pt x="6606674" y="1400384"/>
                </a:cubicBezTo>
                <a:cubicBezTo>
                  <a:pt x="6636918" y="1527665"/>
                  <a:pt x="6590071" y="1830913"/>
                  <a:pt x="6606674" y="2000548"/>
                </a:cubicBezTo>
                <a:cubicBezTo>
                  <a:pt x="6500565" y="2023801"/>
                  <a:pt x="6365007" y="1960548"/>
                  <a:pt x="6254318" y="2000548"/>
                </a:cubicBezTo>
                <a:cubicBezTo>
                  <a:pt x="6143629" y="2040548"/>
                  <a:pt x="5830283" y="1942842"/>
                  <a:pt x="5571628" y="2000548"/>
                </a:cubicBezTo>
                <a:cubicBezTo>
                  <a:pt x="5312973" y="2058254"/>
                  <a:pt x="5323535" y="1992504"/>
                  <a:pt x="5153206" y="2000548"/>
                </a:cubicBezTo>
                <a:cubicBezTo>
                  <a:pt x="4982877" y="2008592"/>
                  <a:pt x="4760616" y="1925476"/>
                  <a:pt x="4470516" y="2000548"/>
                </a:cubicBezTo>
                <a:cubicBezTo>
                  <a:pt x="4180416" y="2075620"/>
                  <a:pt x="4214795" y="1961329"/>
                  <a:pt x="4118160" y="2000548"/>
                </a:cubicBezTo>
                <a:cubicBezTo>
                  <a:pt x="4021525" y="2039767"/>
                  <a:pt x="3878962" y="1982269"/>
                  <a:pt x="3765804" y="2000548"/>
                </a:cubicBezTo>
                <a:cubicBezTo>
                  <a:pt x="3652646" y="2018827"/>
                  <a:pt x="3428580" y="1971328"/>
                  <a:pt x="3281315" y="2000548"/>
                </a:cubicBezTo>
                <a:cubicBezTo>
                  <a:pt x="3134050" y="2029768"/>
                  <a:pt x="3013981" y="1957911"/>
                  <a:pt x="2862892" y="2000548"/>
                </a:cubicBezTo>
                <a:cubicBezTo>
                  <a:pt x="2711803" y="2043185"/>
                  <a:pt x="2434586" y="1952027"/>
                  <a:pt x="2180202" y="2000548"/>
                </a:cubicBezTo>
                <a:cubicBezTo>
                  <a:pt x="1925818" y="2049069"/>
                  <a:pt x="1951991" y="1979270"/>
                  <a:pt x="1761780" y="2000548"/>
                </a:cubicBezTo>
                <a:cubicBezTo>
                  <a:pt x="1571569" y="2021826"/>
                  <a:pt x="1337446" y="1941988"/>
                  <a:pt x="1211224" y="2000548"/>
                </a:cubicBezTo>
                <a:cubicBezTo>
                  <a:pt x="1085002" y="2059108"/>
                  <a:pt x="893684" y="1968988"/>
                  <a:pt x="726734" y="2000548"/>
                </a:cubicBezTo>
                <a:cubicBezTo>
                  <a:pt x="559784" y="2032108"/>
                  <a:pt x="327000" y="1932411"/>
                  <a:pt x="0" y="2000548"/>
                </a:cubicBezTo>
                <a:cubicBezTo>
                  <a:pt x="-44992" y="1879844"/>
                  <a:pt x="35810" y="1713387"/>
                  <a:pt x="0" y="1560427"/>
                </a:cubicBezTo>
                <a:cubicBezTo>
                  <a:pt x="-35810" y="1407467"/>
                  <a:pt x="53698" y="1240458"/>
                  <a:pt x="0" y="1080296"/>
                </a:cubicBezTo>
                <a:cubicBezTo>
                  <a:pt x="-53698" y="920134"/>
                  <a:pt x="15496" y="728562"/>
                  <a:pt x="0" y="600164"/>
                </a:cubicBezTo>
                <a:cubicBezTo>
                  <a:pt x="-15496" y="471766"/>
                  <a:pt x="25944" y="233673"/>
                  <a:pt x="0" y="0"/>
                </a:cubicBezTo>
                <a:close/>
              </a:path>
              <a:path w="6606674" h="2000548" stroke="0" extrusionOk="0">
                <a:moveTo>
                  <a:pt x="0" y="0"/>
                </a:moveTo>
                <a:cubicBezTo>
                  <a:pt x="166605" y="-50202"/>
                  <a:pt x="342913" y="55401"/>
                  <a:pt x="550556" y="0"/>
                </a:cubicBezTo>
                <a:cubicBezTo>
                  <a:pt x="758199" y="-55401"/>
                  <a:pt x="888858" y="62444"/>
                  <a:pt x="1167179" y="0"/>
                </a:cubicBezTo>
                <a:cubicBezTo>
                  <a:pt x="1445500" y="-62444"/>
                  <a:pt x="1352489" y="9967"/>
                  <a:pt x="1519535" y="0"/>
                </a:cubicBezTo>
                <a:cubicBezTo>
                  <a:pt x="1686581" y="-9967"/>
                  <a:pt x="1870271" y="43973"/>
                  <a:pt x="2136158" y="0"/>
                </a:cubicBezTo>
                <a:cubicBezTo>
                  <a:pt x="2402045" y="-43973"/>
                  <a:pt x="2555811" y="54647"/>
                  <a:pt x="2818848" y="0"/>
                </a:cubicBezTo>
                <a:cubicBezTo>
                  <a:pt x="3081885" y="-54647"/>
                  <a:pt x="3119075" y="15012"/>
                  <a:pt x="3303337" y="0"/>
                </a:cubicBezTo>
                <a:cubicBezTo>
                  <a:pt x="3487599" y="-15012"/>
                  <a:pt x="3487891" y="2879"/>
                  <a:pt x="3655693" y="0"/>
                </a:cubicBezTo>
                <a:cubicBezTo>
                  <a:pt x="3823495" y="-2879"/>
                  <a:pt x="3897952" y="13645"/>
                  <a:pt x="4008049" y="0"/>
                </a:cubicBezTo>
                <a:cubicBezTo>
                  <a:pt x="4118146" y="-13645"/>
                  <a:pt x="4284356" y="53470"/>
                  <a:pt x="4558605" y="0"/>
                </a:cubicBezTo>
                <a:cubicBezTo>
                  <a:pt x="4832854" y="-53470"/>
                  <a:pt x="4966916" y="62785"/>
                  <a:pt x="5109161" y="0"/>
                </a:cubicBezTo>
                <a:cubicBezTo>
                  <a:pt x="5251406" y="-62785"/>
                  <a:pt x="5378683" y="39622"/>
                  <a:pt x="5461517" y="0"/>
                </a:cubicBezTo>
                <a:cubicBezTo>
                  <a:pt x="5544351" y="-39622"/>
                  <a:pt x="5764992" y="10185"/>
                  <a:pt x="5946007" y="0"/>
                </a:cubicBezTo>
                <a:cubicBezTo>
                  <a:pt x="6127022" y="-10185"/>
                  <a:pt x="6302595" y="76814"/>
                  <a:pt x="6606674" y="0"/>
                </a:cubicBezTo>
                <a:cubicBezTo>
                  <a:pt x="6617105" y="180274"/>
                  <a:pt x="6578417" y="427943"/>
                  <a:pt x="6606674" y="540148"/>
                </a:cubicBezTo>
                <a:cubicBezTo>
                  <a:pt x="6634931" y="652353"/>
                  <a:pt x="6575423" y="790864"/>
                  <a:pt x="6606674" y="980269"/>
                </a:cubicBezTo>
                <a:cubicBezTo>
                  <a:pt x="6637925" y="1169674"/>
                  <a:pt x="6602752" y="1360612"/>
                  <a:pt x="6606674" y="1480406"/>
                </a:cubicBezTo>
                <a:cubicBezTo>
                  <a:pt x="6610596" y="1600200"/>
                  <a:pt x="6590751" y="1773316"/>
                  <a:pt x="6606674" y="2000548"/>
                </a:cubicBezTo>
                <a:cubicBezTo>
                  <a:pt x="6319712" y="2064369"/>
                  <a:pt x="6262083" y="1989035"/>
                  <a:pt x="5990051" y="2000548"/>
                </a:cubicBezTo>
                <a:cubicBezTo>
                  <a:pt x="5718019" y="2012061"/>
                  <a:pt x="5685653" y="1979780"/>
                  <a:pt x="5571628" y="2000548"/>
                </a:cubicBezTo>
                <a:cubicBezTo>
                  <a:pt x="5457603" y="2021316"/>
                  <a:pt x="5325420" y="1969702"/>
                  <a:pt x="5153206" y="2000548"/>
                </a:cubicBezTo>
                <a:cubicBezTo>
                  <a:pt x="4980992" y="2031394"/>
                  <a:pt x="4763839" y="1938269"/>
                  <a:pt x="4536583" y="2000548"/>
                </a:cubicBezTo>
                <a:cubicBezTo>
                  <a:pt x="4309327" y="2062827"/>
                  <a:pt x="4250648" y="1946472"/>
                  <a:pt x="4052093" y="2000548"/>
                </a:cubicBezTo>
                <a:cubicBezTo>
                  <a:pt x="3853538" y="2054624"/>
                  <a:pt x="3730187" y="1994417"/>
                  <a:pt x="3501537" y="2000548"/>
                </a:cubicBezTo>
                <a:cubicBezTo>
                  <a:pt x="3272887" y="2006679"/>
                  <a:pt x="3153397" y="1950420"/>
                  <a:pt x="2818848" y="2000548"/>
                </a:cubicBezTo>
                <a:cubicBezTo>
                  <a:pt x="2484299" y="2050676"/>
                  <a:pt x="2338364" y="2000224"/>
                  <a:pt x="2202225" y="2000548"/>
                </a:cubicBezTo>
                <a:cubicBezTo>
                  <a:pt x="2066086" y="2000872"/>
                  <a:pt x="1919464" y="1952447"/>
                  <a:pt x="1717735" y="2000548"/>
                </a:cubicBezTo>
                <a:cubicBezTo>
                  <a:pt x="1516006" y="2048649"/>
                  <a:pt x="1379290" y="1986751"/>
                  <a:pt x="1233246" y="2000548"/>
                </a:cubicBezTo>
                <a:cubicBezTo>
                  <a:pt x="1087202" y="2014345"/>
                  <a:pt x="817193" y="1970812"/>
                  <a:pt x="682690" y="2000548"/>
                </a:cubicBezTo>
                <a:cubicBezTo>
                  <a:pt x="548187" y="2030284"/>
                  <a:pt x="140390" y="1974993"/>
                  <a:pt x="0" y="2000548"/>
                </a:cubicBezTo>
                <a:cubicBezTo>
                  <a:pt x="-49413" y="1762237"/>
                  <a:pt x="54715" y="1746093"/>
                  <a:pt x="0" y="1520416"/>
                </a:cubicBezTo>
                <a:cubicBezTo>
                  <a:pt x="-54715" y="1294739"/>
                  <a:pt x="18940" y="1185553"/>
                  <a:pt x="0" y="1040285"/>
                </a:cubicBezTo>
                <a:cubicBezTo>
                  <a:pt x="-18940" y="895017"/>
                  <a:pt x="17258" y="673717"/>
                  <a:pt x="0" y="520142"/>
                </a:cubicBezTo>
                <a:cubicBezTo>
                  <a:pt x="-17258" y="366567"/>
                  <a:pt x="789" y="23693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DD4F05"/>
            </a:solidFill>
            <a:extLst>
              <a:ext uri="{C807C97D-BFC1-408E-A445-0C87EB9F89A2}">
                <ask:lineSketchStyleProps xmlns:ask="http://schemas.microsoft.com/office/drawing/2018/sketchyshapes" sd="1730644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u="sng" dirty="0">
                <a:solidFill>
                  <a:srgbClr val="DD4F05"/>
                </a:solidFill>
                <a:latin typeface="Calibri" panose="020F0502020204030204" pitchFamily="34" charset="0"/>
              </a:rPr>
              <a:t>O que fazer</a:t>
            </a:r>
            <a:r>
              <a:rPr lang="pt-BR" sz="2800" b="1" dirty="0">
                <a:solidFill>
                  <a:srgbClr val="DD4F05"/>
                </a:solidFill>
                <a:latin typeface="Calibri" panose="020F0502020204030204" pitchFamily="34" charset="0"/>
              </a:rPr>
              <a:t>?  </a:t>
            </a:r>
          </a:p>
          <a:p>
            <a:pPr algn="ctr"/>
            <a:r>
              <a:rPr lang="pt-BR" sz="2400" dirty="0">
                <a:solidFill>
                  <a:srgbClr val="DD4F05"/>
                </a:solidFill>
                <a:latin typeface="Calibri" panose="020F0502020204030204" pitchFamily="34" charset="0"/>
              </a:rPr>
              <a:t>Encaminhar para a Comissão de Ética da Finep</a:t>
            </a:r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, para controle e requisição de devolução pelo Protocolo, ou observância de outro tratamento que vier a ser legalmente estabelecido.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A9E523-1690-2EB3-18D6-4EDDA1F40491}"/>
              </a:ext>
            </a:extLst>
          </p:cNvPr>
          <p:cNvSpPr txBox="1"/>
          <p:nvPr/>
        </p:nvSpPr>
        <p:spPr>
          <a:xfrm>
            <a:off x="5430956" y="3728215"/>
            <a:ext cx="6606674" cy="2000548"/>
          </a:xfrm>
          <a:custGeom>
            <a:avLst/>
            <a:gdLst>
              <a:gd name="connsiteX0" fmla="*/ 0 w 6606674"/>
              <a:gd name="connsiteY0" fmla="*/ 0 h 2000548"/>
              <a:gd name="connsiteX1" fmla="*/ 550556 w 6606674"/>
              <a:gd name="connsiteY1" fmla="*/ 0 h 2000548"/>
              <a:gd name="connsiteX2" fmla="*/ 1167179 w 6606674"/>
              <a:gd name="connsiteY2" fmla="*/ 0 h 2000548"/>
              <a:gd name="connsiteX3" fmla="*/ 1783802 w 6606674"/>
              <a:gd name="connsiteY3" fmla="*/ 0 h 2000548"/>
              <a:gd name="connsiteX4" fmla="*/ 2136158 w 6606674"/>
              <a:gd name="connsiteY4" fmla="*/ 0 h 2000548"/>
              <a:gd name="connsiteX5" fmla="*/ 2752781 w 6606674"/>
              <a:gd name="connsiteY5" fmla="*/ 0 h 2000548"/>
              <a:gd name="connsiteX6" fmla="*/ 3369404 w 6606674"/>
              <a:gd name="connsiteY6" fmla="*/ 0 h 2000548"/>
              <a:gd name="connsiteX7" fmla="*/ 3721760 w 6606674"/>
              <a:gd name="connsiteY7" fmla="*/ 0 h 2000548"/>
              <a:gd name="connsiteX8" fmla="*/ 4404449 w 6606674"/>
              <a:gd name="connsiteY8" fmla="*/ 0 h 2000548"/>
              <a:gd name="connsiteX9" fmla="*/ 4888939 w 6606674"/>
              <a:gd name="connsiteY9" fmla="*/ 0 h 2000548"/>
              <a:gd name="connsiteX10" fmla="*/ 5571628 w 6606674"/>
              <a:gd name="connsiteY10" fmla="*/ 0 h 2000548"/>
              <a:gd name="connsiteX11" fmla="*/ 5923984 w 6606674"/>
              <a:gd name="connsiteY11" fmla="*/ 0 h 2000548"/>
              <a:gd name="connsiteX12" fmla="*/ 6606674 w 6606674"/>
              <a:gd name="connsiteY12" fmla="*/ 0 h 2000548"/>
              <a:gd name="connsiteX13" fmla="*/ 6606674 w 6606674"/>
              <a:gd name="connsiteY13" fmla="*/ 460126 h 2000548"/>
              <a:gd name="connsiteX14" fmla="*/ 6606674 w 6606674"/>
              <a:gd name="connsiteY14" fmla="*/ 920252 h 2000548"/>
              <a:gd name="connsiteX15" fmla="*/ 6606674 w 6606674"/>
              <a:gd name="connsiteY15" fmla="*/ 1400384 h 2000548"/>
              <a:gd name="connsiteX16" fmla="*/ 6606674 w 6606674"/>
              <a:gd name="connsiteY16" fmla="*/ 2000548 h 2000548"/>
              <a:gd name="connsiteX17" fmla="*/ 6254318 w 6606674"/>
              <a:gd name="connsiteY17" fmla="*/ 2000548 h 2000548"/>
              <a:gd name="connsiteX18" fmla="*/ 5571628 w 6606674"/>
              <a:gd name="connsiteY18" fmla="*/ 2000548 h 2000548"/>
              <a:gd name="connsiteX19" fmla="*/ 5153206 w 6606674"/>
              <a:gd name="connsiteY19" fmla="*/ 2000548 h 2000548"/>
              <a:gd name="connsiteX20" fmla="*/ 4470516 w 6606674"/>
              <a:gd name="connsiteY20" fmla="*/ 2000548 h 2000548"/>
              <a:gd name="connsiteX21" fmla="*/ 4118160 w 6606674"/>
              <a:gd name="connsiteY21" fmla="*/ 2000548 h 2000548"/>
              <a:gd name="connsiteX22" fmla="*/ 3765804 w 6606674"/>
              <a:gd name="connsiteY22" fmla="*/ 2000548 h 2000548"/>
              <a:gd name="connsiteX23" fmla="*/ 3281315 w 6606674"/>
              <a:gd name="connsiteY23" fmla="*/ 2000548 h 2000548"/>
              <a:gd name="connsiteX24" fmla="*/ 2862892 w 6606674"/>
              <a:gd name="connsiteY24" fmla="*/ 2000548 h 2000548"/>
              <a:gd name="connsiteX25" fmla="*/ 2180202 w 6606674"/>
              <a:gd name="connsiteY25" fmla="*/ 2000548 h 2000548"/>
              <a:gd name="connsiteX26" fmla="*/ 1761780 w 6606674"/>
              <a:gd name="connsiteY26" fmla="*/ 2000548 h 2000548"/>
              <a:gd name="connsiteX27" fmla="*/ 1211224 w 6606674"/>
              <a:gd name="connsiteY27" fmla="*/ 2000548 h 2000548"/>
              <a:gd name="connsiteX28" fmla="*/ 726734 w 6606674"/>
              <a:gd name="connsiteY28" fmla="*/ 2000548 h 2000548"/>
              <a:gd name="connsiteX29" fmla="*/ 0 w 6606674"/>
              <a:gd name="connsiteY29" fmla="*/ 2000548 h 2000548"/>
              <a:gd name="connsiteX30" fmla="*/ 0 w 6606674"/>
              <a:gd name="connsiteY30" fmla="*/ 1560427 h 2000548"/>
              <a:gd name="connsiteX31" fmla="*/ 0 w 6606674"/>
              <a:gd name="connsiteY31" fmla="*/ 1080296 h 2000548"/>
              <a:gd name="connsiteX32" fmla="*/ 0 w 6606674"/>
              <a:gd name="connsiteY32" fmla="*/ 600164 h 2000548"/>
              <a:gd name="connsiteX33" fmla="*/ 0 w 6606674"/>
              <a:gd name="connsiteY33" fmla="*/ 0 h 200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606674" h="2000548" fill="none" extrusionOk="0">
                <a:moveTo>
                  <a:pt x="0" y="0"/>
                </a:moveTo>
                <a:cubicBezTo>
                  <a:pt x="133679" y="-23152"/>
                  <a:pt x="298289" y="36560"/>
                  <a:pt x="550556" y="0"/>
                </a:cubicBezTo>
                <a:cubicBezTo>
                  <a:pt x="802823" y="-36560"/>
                  <a:pt x="932623" y="73806"/>
                  <a:pt x="1167179" y="0"/>
                </a:cubicBezTo>
                <a:cubicBezTo>
                  <a:pt x="1401735" y="-73806"/>
                  <a:pt x="1602372" y="32572"/>
                  <a:pt x="1783802" y="0"/>
                </a:cubicBezTo>
                <a:cubicBezTo>
                  <a:pt x="1965232" y="-32572"/>
                  <a:pt x="2028699" y="38592"/>
                  <a:pt x="2136158" y="0"/>
                </a:cubicBezTo>
                <a:cubicBezTo>
                  <a:pt x="2243617" y="-38592"/>
                  <a:pt x="2588399" y="5495"/>
                  <a:pt x="2752781" y="0"/>
                </a:cubicBezTo>
                <a:cubicBezTo>
                  <a:pt x="2917163" y="-5495"/>
                  <a:pt x="3115073" y="6381"/>
                  <a:pt x="3369404" y="0"/>
                </a:cubicBezTo>
                <a:cubicBezTo>
                  <a:pt x="3623735" y="-6381"/>
                  <a:pt x="3606662" y="8081"/>
                  <a:pt x="3721760" y="0"/>
                </a:cubicBezTo>
                <a:cubicBezTo>
                  <a:pt x="3836858" y="-8081"/>
                  <a:pt x="4168965" y="39884"/>
                  <a:pt x="4404449" y="0"/>
                </a:cubicBezTo>
                <a:cubicBezTo>
                  <a:pt x="4639933" y="-39884"/>
                  <a:pt x="4650949" y="38948"/>
                  <a:pt x="4888939" y="0"/>
                </a:cubicBezTo>
                <a:cubicBezTo>
                  <a:pt x="5126929" y="-38948"/>
                  <a:pt x="5380741" y="10604"/>
                  <a:pt x="5571628" y="0"/>
                </a:cubicBezTo>
                <a:cubicBezTo>
                  <a:pt x="5762515" y="-10604"/>
                  <a:pt x="5755435" y="40417"/>
                  <a:pt x="5923984" y="0"/>
                </a:cubicBezTo>
                <a:cubicBezTo>
                  <a:pt x="6092533" y="-40417"/>
                  <a:pt x="6389381" y="25937"/>
                  <a:pt x="6606674" y="0"/>
                </a:cubicBezTo>
                <a:cubicBezTo>
                  <a:pt x="6624685" y="122768"/>
                  <a:pt x="6603119" y="317947"/>
                  <a:pt x="6606674" y="460126"/>
                </a:cubicBezTo>
                <a:cubicBezTo>
                  <a:pt x="6610229" y="602305"/>
                  <a:pt x="6586799" y="771783"/>
                  <a:pt x="6606674" y="920252"/>
                </a:cubicBezTo>
                <a:cubicBezTo>
                  <a:pt x="6626549" y="1068721"/>
                  <a:pt x="6576430" y="1273103"/>
                  <a:pt x="6606674" y="1400384"/>
                </a:cubicBezTo>
                <a:cubicBezTo>
                  <a:pt x="6636918" y="1527665"/>
                  <a:pt x="6590071" y="1830913"/>
                  <a:pt x="6606674" y="2000548"/>
                </a:cubicBezTo>
                <a:cubicBezTo>
                  <a:pt x="6500565" y="2023801"/>
                  <a:pt x="6365007" y="1960548"/>
                  <a:pt x="6254318" y="2000548"/>
                </a:cubicBezTo>
                <a:cubicBezTo>
                  <a:pt x="6143629" y="2040548"/>
                  <a:pt x="5830283" y="1942842"/>
                  <a:pt x="5571628" y="2000548"/>
                </a:cubicBezTo>
                <a:cubicBezTo>
                  <a:pt x="5312973" y="2058254"/>
                  <a:pt x="5323535" y="1992504"/>
                  <a:pt x="5153206" y="2000548"/>
                </a:cubicBezTo>
                <a:cubicBezTo>
                  <a:pt x="4982877" y="2008592"/>
                  <a:pt x="4760616" y="1925476"/>
                  <a:pt x="4470516" y="2000548"/>
                </a:cubicBezTo>
                <a:cubicBezTo>
                  <a:pt x="4180416" y="2075620"/>
                  <a:pt x="4214795" y="1961329"/>
                  <a:pt x="4118160" y="2000548"/>
                </a:cubicBezTo>
                <a:cubicBezTo>
                  <a:pt x="4021525" y="2039767"/>
                  <a:pt x="3878962" y="1982269"/>
                  <a:pt x="3765804" y="2000548"/>
                </a:cubicBezTo>
                <a:cubicBezTo>
                  <a:pt x="3652646" y="2018827"/>
                  <a:pt x="3428580" y="1971328"/>
                  <a:pt x="3281315" y="2000548"/>
                </a:cubicBezTo>
                <a:cubicBezTo>
                  <a:pt x="3134050" y="2029768"/>
                  <a:pt x="3013981" y="1957911"/>
                  <a:pt x="2862892" y="2000548"/>
                </a:cubicBezTo>
                <a:cubicBezTo>
                  <a:pt x="2711803" y="2043185"/>
                  <a:pt x="2434586" y="1952027"/>
                  <a:pt x="2180202" y="2000548"/>
                </a:cubicBezTo>
                <a:cubicBezTo>
                  <a:pt x="1925818" y="2049069"/>
                  <a:pt x="1951991" y="1979270"/>
                  <a:pt x="1761780" y="2000548"/>
                </a:cubicBezTo>
                <a:cubicBezTo>
                  <a:pt x="1571569" y="2021826"/>
                  <a:pt x="1337446" y="1941988"/>
                  <a:pt x="1211224" y="2000548"/>
                </a:cubicBezTo>
                <a:cubicBezTo>
                  <a:pt x="1085002" y="2059108"/>
                  <a:pt x="893684" y="1968988"/>
                  <a:pt x="726734" y="2000548"/>
                </a:cubicBezTo>
                <a:cubicBezTo>
                  <a:pt x="559784" y="2032108"/>
                  <a:pt x="327000" y="1932411"/>
                  <a:pt x="0" y="2000548"/>
                </a:cubicBezTo>
                <a:cubicBezTo>
                  <a:pt x="-44992" y="1879844"/>
                  <a:pt x="35810" y="1713387"/>
                  <a:pt x="0" y="1560427"/>
                </a:cubicBezTo>
                <a:cubicBezTo>
                  <a:pt x="-35810" y="1407467"/>
                  <a:pt x="53698" y="1240458"/>
                  <a:pt x="0" y="1080296"/>
                </a:cubicBezTo>
                <a:cubicBezTo>
                  <a:pt x="-53698" y="920134"/>
                  <a:pt x="15496" y="728562"/>
                  <a:pt x="0" y="600164"/>
                </a:cubicBezTo>
                <a:cubicBezTo>
                  <a:pt x="-15496" y="471766"/>
                  <a:pt x="25944" y="233673"/>
                  <a:pt x="0" y="0"/>
                </a:cubicBezTo>
                <a:close/>
              </a:path>
              <a:path w="6606674" h="2000548" stroke="0" extrusionOk="0">
                <a:moveTo>
                  <a:pt x="0" y="0"/>
                </a:moveTo>
                <a:cubicBezTo>
                  <a:pt x="166605" y="-50202"/>
                  <a:pt x="342913" y="55401"/>
                  <a:pt x="550556" y="0"/>
                </a:cubicBezTo>
                <a:cubicBezTo>
                  <a:pt x="758199" y="-55401"/>
                  <a:pt x="888858" y="62444"/>
                  <a:pt x="1167179" y="0"/>
                </a:cubicBezTo>
                <a:cubicBezTo>
                  <a:pt x="1445500" y="-62444"/>
                  <a:pt x="1352489" y="9967"/>
                  <a:pt x="1519535" y="0"/>
                </a:cubicBezTo>
                <a:cubicBezTo>
                  <a:pt x="1686581" y="-9967"/>
                  <a:pt x="1870271" y="43973"/>
                  <a:pt x="2136158" y="0"/>
                </a:cubicBezTo>
                <a:cubicBezTo>
                  <a:pt x="2402045" y="-43973"/>
                  <a:pt x="2555811" y="54647"/>
                  <a:pt x="2818848" y="0"/>
                </a:cubicBezTo>
                <a:cubicBezTo>
                  <a:pt x="3081885" y="-54647"/>
                  <a:pt x="3119075" y="15012"/>
                  <a:pt x="3303337" y="0"/>
                </a:cubicBezTo>
                <a:cubicBezTo>
                  <a:pt x="3487599" y="-15012"/>
                  <a:pt x="3487891" y="2879"/>
                  <a:pt x="3655693" y="0"/>
                </a:cubicBezTo>
                <a:cubicBezTo>
                  <a:pt x="3823495" y="-2879"/>
                  <a:pt x="3897952" y="13645"/>
                  <a:pt x="4008049" y="0"/>
                </a:cubicBezTo>
                <a:cubicBezTo>
                  <a:pt x="4118146" y="-13645"/>
                  <a:pt x="4284356" y="53470"/>
                  <a:pt x="4558605" y="0"/>
                </a:cubicBezTo>
                <a:cubicBezTo>
                  <a:pt x="4832854" y="-53470"/>
                  <a:pt x="4966916" y="62785"/>
                  <a:pt x="5109161" y="0"/>
                </a:cubicBezTo>
                <a:cubicBezTo>
                  <a:pt x="5251406" y="-62785"/>
                  <a:pt x="5378683" y="39622"/>
                  <a:pt x="5461517" y="0"/>
                </a:cubicBezTo>
                <a:cubicBezTo>
                  <a:pt x="5544351" y="-39622"/>
                  <a:pt x="5764992" y="10185"/>
                  <a:pt x="5946007" y="0"/>
                </a:cubicBezTo>
                <a:cubicBezTo>
                  <a:pt x="6127022" y="-10185"/>
                  <a:pt x="6302595" y="76814"/>
                  <a:pt x="6606674" y="0"/>
                </a:cubicBezTo>
                <a:cubicBezTo>
                  <a:pt x="6617105" y="180274"/>
                  <a:pt x="6578417" y="427943"/>
                  <a:pt x="6606674" y="540148"/>
                </a:cubicBezTo>
                <a:cubicBezTo>
                  <a:pt x="6634931" y="652353"/>
                  <a:pt x="6575423" y="790864"/>
                  <a:pt x="6606674" y="980269"/>
                </a:cubicBezTo>
                <a:cubicBezTo>
                  <a:pt x="6637925" y="1169674"/>
                  <a:pt x="6602752" y="1360612"/>
                  <a:pt x="6606674" y="1480406"/>
                </a:cubicBezTo>
                <a:cubicBezTo>
                  <a:pt x="6610596" y="1600200"/>
                  <a:pt x="6590751" y="1773316"/>
                  <a:pt x="6606674" y="2000548"/>
                </a:cubicBezTo>
                <a:cubicBezTo>
                  <a:pt x="6319712" y="2064369"/>
                  <a:pt x="6262083" y="1989035"/>
                  <a:pt x="5990051" y="2000548"/>
                </a:cubicBezTo>
                <a:cubicBezTo>
                  <a:pt x="5718019" y="2012061"/>
                  <a:pt x="5685653" y="1979780"/>
                  <a:pt x="5571628" y="2000548"/>
                </a:cubicBezTo>
                <a:cubicBezTo>
                  <a:pt x="5457603" y="2021316"/>
                  <a:pt x="5325420" y="1969702"/>
                  <a:pt x="5153206" y="2000548"/>
                </a:cubicBezTo>
                <a:cubicBezTo>
                  <a:pt x="4980992" y="2031394"/>
                  <a:pt x="4763839" y="1938269"/>
                  <a:pt x="4536583" y="2000548"/>
                </a:cubicBezTo>
                <a:cubicBezTo>
                  <a:pt x="4309327" y="2062827"/>
                  <a:pt x="4250648" y="1946472"/>
                  <a:pt x="4052093" y="2000548"/>
                </a:cubicBezTo>
                <a:cubicBezTo>
                  <a:pt x="3853538" y="2054624"/>
                  <a:pt x="3730187" y="1994417"/>
                  <a:pt x="3501537" y="2000548"/>
                </a:cubicBezTo>
                <a:cubicBezTo>
                  <a:pt x="3272887" y="2006679"/>
                  <a:pt x="3153397" y="1950420"/>
                  <a:pt x="2818848" y="2000548"/>
                </a:cubicBezTo>
                <a:cubicBezTo>
                  <a:pt x="2484299" y="2050676"/>
                  <a:pt x="2338364" y="2000224"/>
                  <a:pt x="2202225" y="2000548"/>
                </a:cubicBezTo>
                <a:cubicBezTo>
                  <a:pt x="2066086" y="2000872"/>
                  <a:pt x="1919464" y="1952447"/>
                  <a:pt x="1717735" y="2000548"/>
                </a:cubicBezTo>
                <a:cubicBezTo>
                  <a:pt x="1516006" y="2048649"/>
                  <a:pt x="1379290" y="1986751"/>
                  <a:pt x="1233246" y="2000548"/>
                </a:cubicBezTo>
                <a:cubicBezTo>
                  <a:pt x="1087202" y="2014345"/>
                  <a:pt x="817193" y="1970812"/>
                  <a:pt x="682690" y="2000548"/>
                </a:cubicBezTo>
                <a:cubicBezTo>
                  <a:pt x="548187" y="2030284"/>
                  <a:pt x="140390" y="1974993"/>
                  <a:pt x="0" y="2000548"/>
                </a:cubicBezTo>
                <a:cubicBezTo>
                  <a:pt x="-49413" y="1762237"/>
                  <a:pt x="54715" y="1746093"/>
                  <a:pt x="0" y="1520416"/>
                </a:cubicBezTo>
                <a:cubicBezTo>
                  <a:pt x="-54715" y="1294739"/>
                  <a:pt x="18940" y="1185553"/>
                  <a:pt x="0" y="1040285"/>
                </a:cubicBezTo>
                <a:cubicBezTo>
                  <a:pt x="-18940" y="895017"/>
                  <a:pt x="17258" y="673717"/>
                  <a:pt x="0" y="520142"/>
                </a:cubicBezTo>
                <a:cubicBezTo>
                  <a:pt x="-17258" y="366567"/>
                  <a:pt x="789" y="23693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DD4F05"/>
            </a:solidFill>
            <a:extLst>
              <a:ext uri="{C807C97D-BFC1-408E-A445-0C87EB9F89A2}">
                <ask:lineSketchStyleProps xmlns:ask="http://schemas.microsoft.com/office/drawing/2018/sketchyshapes" sd="1730644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u="sng" dirty="0">
                <a:solidFill>
                  <a:srgbClr val="DD4F05"/>
                </a:solidFill>
                <a:latin typeface="Calibri" panose="020F0502020204030204" pitchFamily="34" charset="0"/>
              </a:rPr>
              <a:t>Quando</a:t>
            </a:r>
            <a:r>
              <a:rPr lang="pt-BR" sz="2800" b="1" dirty="0">
                <a:solidFill>
                  <a:srgbClr val="DD4F05"/>
                </a:solidFill>
                <a:latin typeface="Calibri" panose="020F0502020204030204" pitchFamily="34" charset="0"/>
              </a:rPr>
              <a:t>?  </a:t>
            </a:r>
          </a:p>
          <a:p>
            <a:pPr algn="ctr"/>
            <a:r>
              <a:rPr lang="pt-BR" sz="2400" dirty="0">
                <a:solidFill>
                  <a:srgbClr val="DD4F05"/>
                </a:solidFill>
                <a:latin typeface="Calibri" panose="020F0502020204030204" pitchFamily="34" charset="0"/>
              </a:rPr>
              <a:t>No prazo de sete dias </a:t>
            </a:r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contados da data de recebimento do presente ou do retorno do colaborador, caso esteja ausente no momento da chegada do presente.</a:t>
            </a:r>
          </a:p>
        </p:txBody>
      </p:sp>
    </p:spTree>
    <p:extLst>
      <p:ext uri="{BB962C8B-B14F-4D97-AF65-F5344CB8AC3E}">
        <p14:creationId xmlns:p14="http://schemas.microsoft.com/office/powerpoint/2010/main" val="3828174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86667" decel="13333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2.59259E-6 L 0.03894 -2.59259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86667" decel="13333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2.59259E-6 L -0.01954 -2.59259E-6 " pathEditMode="relative" rAng="0" ptsTypes="AA">
                                      <p:cBhvr>
                                        <p:cTn id="20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86667" decel="13333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-2.59259E-6 L -0.03894 -2.59259E-6 " pathEditMode="relative" rAng="0" ptsTypes="AA">
                                      <p:cBhvr>
                                        <p:cTn id="28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0 L 0.01237 0.02847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0 L 0.01237 0.02847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5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onnector">
            <a:extLst>
              <a:ext uri="{FF2B5EF4-FFF2-40B4-BE49-F238E27FC236}">
                <a16:creationId xmlns:a16="http://schemas.microsoft.com/office/drawing/2014/main" id="{F5EBBA5B-02B1-4579-521A-5002C65951FB}"/>
              </a:ext>
            </a:extLst>
          </p:cNvPr>
          <p:cNvGrpSpPr/>
          <p:nvPr/>
        </p:nvGrpSpPr>
        <p:grpSpPr>
          <a:xfrm>
            <a:off x="4935025" y="2348316"/>
            <a:ext cx="2321939" cy="598787"/>
            <a:chOff x="9869735" y="6661621"/>
            <a:chExt cx="4644504" cy="1197573"/>
          </a:xfrm>
        </p:grpSpPr>
        <p:sp>
          <p:nvSpPr>
            <p:cNvPr id="4" name="Line 3">
              <a:extLst>
                <a:ext uri="{FF2B5EF4-FFF2-40B4-BE49-F238E27FC236}">
                  <a16:creationId xmlns:a16="http://schemas.microsoft.com/office/drawing/2014/main" id="{E6F3606D-F62C-4625-22FF-3728B6F53E50}"/>
                </a:ext>
              </a:extLst>
            </p:cNvPr>
            <p:cNvSpPr/>
            <p:nvPr/>
          </p:nvSpPr>
          <p:spPr>
            <a:xfrm>
              <a:off x="12191993" y="6661621"/>
              <a:ext cx="0" cy="641743"/>
            </a:xfrm>
            <a:prstGeom prst="line">
              <a:avLst/>
            </a:prstGeom>
            <a:noFill/>
            <a:ln w="57150" cmpd="sng">
              <a:solidFill>
                <a:srgbClr val="AAAAAA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721D742C-F7D4-E1BD-EDF8-888912F3FF6D}"/>
                </a:ext>
              </a:extLst>
            </p:cNvPr>
            <p:cNvSpPr/>
            <p:nvPr/>
          </p:nvSpPr>
          <p:spPr>
            <a:xfrm>
              <a:off x="12469895" y="7581280"/>
              <a:ext cx="2044344" cy="0"/>
            </a:xfrm>
            <a:prstGeom prst="line">
              <a:avLst/>
            </a:prstGeom>
            <a:noFill/>
            <a:ln w="57150" cmpd="sng">
              <a:solidFill>
                <a:srgbClr val="444444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6" name="Free Form 5">
              <a:extLst>
                <a:ext uri="{FF2B5EF4-FFF2-40B4-BE49-F238E27FC236}">
                  <a16:creationId xmlns:a16="http://schemas.microsoft.com/office/drawing/2014/main" id="{42D02847-9869-E043-65A4-017C31297DCE}"/>
                </a:ext>
              </a:extLst>
            </p:cNvPr>
            <p:cNvSpPr/>
            <p:nvPr/>
          </p:nvSpPr>
          <p:spPr>
            <a:xfrm>
              <a:off x="14253889" y="7320930"/>
              <a:ext cx="260350" cy="520700"/>
            </a:xfrm>
            <a:custGeom>
              <a:avLst/>
              <a:gdLst/>
              <a:ahLst/>
              <a:cxnLst/>
              <a:rect l="0" t="0" r="0" b="0"/>
              <a:pathLst>
                <a:path w="260350" h="520700">
                  <a:moveTo>
                    <a:pt x="0" y="0"/>
                  </a:moveTo>
                  <a:lnTo>
                    <a:pt x="260350" y="260350"/>
                  </a:lnTo>
                  <a:lnTo>
                    <a:pt x="0" y="520700"/>
                  </a:lnTo>
                </a:path>
              </a:pathLst>
            </a:custGeom>
            <a:noFill/>
            <a:ln w="57150" cmpd="sng">
              <a:solidFill>
                <a:srgbClr val="444444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AE53A015-3625-FC6D-7D4E-83969B0D8B41}"/>
                </a:ext>
              </a:extLst>
            </p:cNvPr>
            <p:cNvSpPr/>
            <p:nvPr/>
          </p:nvSpPr>
          <p:spPr>
            <a:xfrm>
              <a:off x="9869735" y="7581254"/>
              <a:ext cx="2044344" cy="26"/>
            </a:xfrm>
            <a:prstGeom prst="line">
              <a:avLst/>
            </a:prstGeom>
            <a:noFill/>
            <a:ln w="57150" cmpd="sng">
              <a:solidFill>
                <a:srgbClr val="444444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8" name="Free Form 7">
              <a:extLst>
                <a:ext uri="{FF2B5EF4-FFF2-40B4-BE49-F238E27FC236}">
                  <a16:creationId xmlns:a16="http://schemas.microsoft.com/office/drawing/2014/main" id="{F206BE59-E1AC-F400-C05C-C48CFDE10DDB}"/>
                </a:ext>
              </a:extLst>
            </p:cNvPr>
            <p:cNvSpPr/>
            <p:nvPr/>
          </p:nvSpPr>
          <p:spPr>
            <a:xfrm>
              <a:off x="9869735" y="7320904"/>
              <a:ext cx="260350" cy="520700"/>
            </a:xfrm>
            <a:custGeom>
              <a:avLst/>
              <a:gdLst/>
              <a:ahLst/>
              <a:cxnLst/>
              <a:rect l="0" t="0" r="0" b="0"/>
              <a:pathLst>
                <a:path w="260350" h="520700">
                  <a:moveTo>
                    <a:pt x="260350" y="520700"/>
                  </a:moveTo>
                  <a:lnTo>
                    <a:pt x="0" y="260350"/>
                  </a:lnTo>
                  <a:lnTo>
                    <a:pt x="260350" y="0"/>
                  </a:lnTo>
                </a:path>
              </a:pathLst>
            </a:custGeom>
            <a:noFill/>
            <a:ln w="57150" cmpd="sng">
              <a:solidFill>
                <a:srgbClr val="444444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9" name="Free Form 8">
              <a:extLst>
                <a:ext uri="{FF2B5EF4-FFF2-40B4-BE49-F238E27FC236}">
                  <a16:creationId xmlns:a16="http://schemas.microsoft.com/office/drawing/2014/main" id="{03BB7B28-186A-7F46-6735-DF6B6AB29BBE}"/>
                </a:ext>
              </a:extLst>
            </p:cNvPr>
            <p:cNvSpPr/>
            <p:nvPr/>
          </p:nvSpPr>
          <p:spPr>
            <a:xfrm>
              <a:off x="11914082" y="7303366"/>
              <a:ext cx="555815" cy="555828"/>
            </a:xfrm>
            <a:custGeom>
              <a:avLst/>
              <a:gdLst/>
              <a:ahLst/>
              <a:cxnLst/>
              <a:rect l="0" t="0" r="0" b="0"/>
              <a:pathLst>
                <a:path w="555815" h="555828">
                  <a:moveTo>
                    <a:pt x="0" y="277914"/>
                  </a:moveTo>
                  <a:cubicBezTo>
                    <a:pt x="0" y="124421"/>
                    <a:pt x="124421" y="0"/>
                    <a:pt x="277914" y="0"/>
                  </a:cubicBezTo>
                  <a:cubicBezTo>
                    <a:pt x="431393" y="0"/>
                    <a:pt x="555815" y="124421"/>
                    <a:pt x="555815" y="277914"/>
                  </a:cubicBezTo>
                  <a:cubicBezTo>
                    <a:pt x="555815" y="431406"/>
                    <a:pt x="431393" y="555828"/>
                    <a:pt x="277914" y="555828"/>
                  </a:cubicBezTo>
                  <a:cubicBezTo>
                    <a:pt x="124421" y="555828"/>
                    <a:pt x="0" y="431406"/>
                    <a:pt x="0" y="277914"/>
                  </a:cubicBezTo>
                  <a:close/>
                </a:path>
              </a:pathLst>
            </a:custGeom>
            <a:noFill/>
            <a:ln w="57150" cmpd="sng">
              <a:solidFill>
                <a:srgbClr val="AAAAAA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10" name="Free Form 9">
              <a:extLst>
                <a:ext uri="{FF2B5EF4-FFF2-40B4-BE49-F238E27FC236}">
                  <a16:creationId xmlns:a16="http://schemas.microsoft.com/office/drawing/2014/main" id="{D35E726B-886F-E559-4B07-9CCB114033DB}"/>
                </a:ext>
              </a:extLst>
            </p:cNvPr>
            <p:cNvSpPr/>
            <p:nvPr/>
          </p:nvSpPr>
          <p:spPr>
            <a:xfrm>
              <a:off x="12075727" y="7465024"/>
              <a:ext cx="232537" cy="232512"/>
            </a:xfrm>
            <a:custGeom>
              <a:avLst/>
              <a:gdLst/>
              <a:ahLst/>
              <a:cxnLst/>
              <a:rect l="0" t="0" r="0" b="0"/>
              <a:pathLst>
                <a:path w="232536" h="232511">
                  <a:moveTo>
                    <a:pt x="0" y="116255"/>
                  </a:moveTo>
                  <a:cubicBezTo>
                    <a:pt x="0" y="52031"/>
                    <a:pt x="52057" y="0"/>
                    <a:pt x="116255" y="0"/>
                  </a:cubicBezTo>
                  <a:cubicBezTo>
                    <a:pt x="180479" y="0"/>
                    <a:pt x="232536" y="52031"/>
                    <a:pt x="232536" y="116255"/>
                  </a:cubicBezTo>
                  <a:cubicBezTo>
                    <a:pt x="232536" y="180454"/>
                    <a:pt x="180479" y="232511"/>
                    <a:pt x="116255" y="232511"/>
                  </a:cubicBezTo>
                  <a:cubicBezTo>
                    <a:pt x="52057" y="232511"/>
                    <a:pt x="0" y="180454"/>
                    <a:pt x="0" y="116255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5715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</p:grpSp>
      <p:grpSp>
        <p:nvGrpSpPr>
          <p:cNvPr id="11" name="Connector">
            <a:extLst>
              <a:ext uri="{FF2B5EF4-FFF2-40B4-BE49-F238E27FC236}">
                <a16:creationId xmlns:a16="http://schemas.microsoft.com/office/drawing/2014/main" id="{BD21D77C-6B54-ACFA-8885-E58BAF4470C0}"/>
              </a:ext>
            </a:extLst>
          </p:cNvPr>
          <p:cNvGrpSpPr/>
          <p:nvPr/>
        </p:nvGrpSpPr>
        <p:grpSpPr>
          <a:xfrm>
            <a:off x="2712980" y="3772794"/>
            <a:ext cx="1417961" cy="685919"/>
            <a:chOff x="5425045" y="9510576"/>
            <a:chExt cx="2836305" cy="1371838"/>
          </a:xfrm>
        </p:grpSpPr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3AE26A3E-64FF-1D47-CA85-16D24A2B2F97}"/>
                </a:ext>
              </a:extLst>
            </p:cNvPr>
            <p:cNvSpPr/>
            <p:nvPr/>
          </p:nvSpPr>
          <p:spPr>
            <a:xfrm>
              <a:off x="6843198" y="9510576"/>
              <a:ext cx="0" cy="816013"/>
            </a:xfrm>
            <a:prstGeom prst="line">
              <a:avLst/>
            </a:prstGeom>
            <a:noFill/>
            <a:ln w="57150" cmpd="sng">
              <a:solidFill>
                <a:srgbClr val="AAAAAA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B0B81CF4-821F-465F-F856-1CFD3547E1E2}"/>
                </a:ext>
              </a:extLst>
            </p:cNvPr>
            <p:cNvSpPr/>
            <p:nvPr/>
          </p:nvSpPr>
          <p:spPr>
            <a:xfrm>
              <a:off x="7121105" y="10604500"/>
              <a:ext cx="1140245" cy="0"/>
            </a:xfrm>
            <a:prstGeom prst="line">
              <a:avLst/>
            </a:prstGeom>
            <a:noFill/>
            <a:ln w="57150" cmpd="sng">
              <a:solidFill>
                <a:srgbClr val="444444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14" name="Free Form 12">
              <a:extLst>
                <a:ext uri="{FF2B5EF4-FFF2-40B4-BE49-F238E27FC236}">
                  <a16:creationId xmlns:a16="http://schemas.microsoft.com/office/drawing/2014/main" id="{6D4A8489-2AB4-FE6F-5160-B62B84F14DCE}"/>
                </a:ext>
              </a:extLst>
            </p:cNvPr>
            <p:cNvSpPr/>
            <p:nvPr/>
          </p:nvSpPr>
          <p:spPr>
            <a:xfrm>
              <a:off x="8001000" y="10344150"/>
              <a:ext cx="260350" cy="520700"/>
            </a:xfrm>
            <a:custGeom>
              <a:avLst/>
              <a:gdLst/>
              <a:ahLst/>
              <a:cxnLst/>
              <a:rect l="0" t="0" r="0" b="0"/>
              <a:pathLst>
                <a:path w="260350" h="520700">
                  <a:moveTo>
                    <a:pt x="0" y="0"/>
                  </a:moveTo>
                  <a:lnTo>
                    <a:pt x="260350" y="260350"/>
                  </a:lnTo>
                  <a:lnTo>
                    <a:pt x="0" y="520700"/>
                  </a:lnTo>
                </a:path>
              </a:pathLst>
            </a:custGeom>
            <a:noFill/>
            <a:ln w="57150" cmpd="sng">
              <a:solidFill>
                <a:srgbClr val="444444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317A7FD6-57B7-F322-5194-6FD49F2EAA6D}"/>
                </a:ext>
              </a:extLst>
            </p:cNvPr>
            <p:cNvSpPr/>
            <p:nvPr/>
          </p:nvSpPr>
          <p:spPr>
            <a:xfrm>
              <a:off x="5425045" y="10604500"/>
              <a:ext cx="1140244" cy="0"/>
            </a:xfrm>
            <a:prstGeom prst="line">
              <a:avLst/>
            </a:prstGeom>
            <a:noFill/>
            <a:ln w="57150" cmpd="sng">
              <a:solidFill>
                <a:srgbClr val="444444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16" name="Free Form 14">
              <a:extLst>
                <a:ext uri="{FF2B5EF4-FFF2-40B4-BE49-F238E27FC236}">
                  <a16:creationId xmlns:a16="http://schemas.microsoft.com/office/drawing/2014/main" id="{57255992-6CEC-C58C-78B6-D9362B49C389}"/>
                </a:ext>
              </a:extLst>
            </p:cNvPr>
            <p:cNvSpPr/>
            <p:nvPr/>
          </p:nvSpPr>
          <p:spPr>
            <a:xfrm>
              <a:off x="5425045" y="10344150"/>
              <a:ext cx="260350" cy="520700"/>
            </a:xfrm>
            <a:custGeom>
              <a:avLst/>
              <a:gdLst/>
              <a:ahLst/>
              <a:cxnLst/>
              <a:rect l="0" t="0" r="0" b="0"/>
              <a:pathLst>
                <a:path w="260350" h="520700">
                  <a:moveTo>
                    <a:pt x="260350" y="520700"/>
                  </a:moveTo>
                  <a:lnTo>
                    <a:pt x="0" y="260350"/>
                  </a:lnTo>
                  <a:lnTo>
                    <a:pt x="260350" y="0"/>
                  </a:lnTo>
                </a:path>
              </a:pathLst>
            </a:custGeom>
            <a:noFill/>
            <a:ln w="57150" cmpd="sng">
              <a:solidFill>
                <a:srgbClr val="444444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17" name="Free Form 15">
              <a:extLst>
                <a:ext uri="{FF2B5EF4-FFF2-40B4-BE49-F238E27FC236}">
                  <a16:creationId xmlns:a16="http://schemas.microsoft.com/office/drawing/2014/main" id="{28D3D506-B91F-08A3-2B8D-F2DC0C939463}"/>
                </a:ext>
              </a:extLst>
            </p:cNvPr>
            <p:cNvSpPr/>
            <p:nvPr/>
          </p:nvSpPr>
          <p:spPr>
            <a:xfrm>
              <a:off x="6565286" y="10326585"/>
              <a:ext cx="555816" cy="555829"/>
            </a:xfrm>
            <a:custGeom>
              <a:avLst/>
              <a:gdLst/>
              <a:ahLst/>
              <a:cxnLst/>
              <a:rect l="0" t="0" r="0" b="0"/>
              <a:pathLst>
                <a:path w="555815" h="555828">
                  <a:moveTo>
                    <a:pt x="0" y="277914"/>
                  </a:moveTo>
                  <a:cubicBezTo>
                    <a:pt x="0" y="124421"/>
                    <a:pt x="124421" y="0"/>
                    <a:pt x="277914" y="0"/>
                  </a:cubicBezTo>
                  <a:cubicBezTo>
                    <a:pt x="431393" y="0"/>
                    <a:pt x="555815" y="124421"/>
                    <a:pt x="555815" y="277914"/>
                  </a:cubicBezTo>
                  <a:cubicBezTo>
                    <a:pt x="555815" y="431406"/>
                    <a:pt x="431393" y="555828"/>
                    <a:pt x="277914" y="555828"/>
                  </a:cubicBezTo>
                  <a:cubicBezTo>
                    <a:pt x="124421" y="555828"/>
                    <a:pt x="0" y="431406"/>
                    <a:pt x="0" y="277914"/>
                  </a:cubicBezTo>
                  <a:close/>
                </a:path>
              </a:pathLst>
            </a:custGeom>
            <a:noFill/>
            <a:ln w="57150" cmpd="sng">
              <a:solidFill>
                <a:srgbClr val="AAAAAA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18" name="Free Form 16">
              <a:extLst>
                <a:ext uri="{FF2B5EF4-FFF2-40B4-BE49-F238E27FC236}">
                  <a16:creationId xmlns:a16="http://schemas.microsoft.com/office/drawing/2014/main" id="{D1D54BDC-F1AD-4FAD-7D12-2CDB786F2E99}"/>
                </a:ext>
              </a:extLst>
            </p:cNvPr>
            <p:cNvSpPr/>
            <p:nvPr/>
          </p:nvSpPr>
          <p:spPr>
            <a:xfrm>
              <a:off x="6726932" y="10488244"/>
              <a:ext cx="232537" cy="232511"/>
            </a:xfrm>
            <a:custGeom>
              <a:avLst/>
              <a:gdLst/>
              <a:ahLst/>
              <a:cxnLst/>
              <a:rect l="0" t="0" r="0" b="0"/>
              <a:pathLst>
                <a:path w="232536" h="232511">
                  <a:moveTo>
                    <a:pt x="0" y="116255"/>
                  </a:moveTo>
                  <a:cubicBezTo>
                    <a:pt x="0" y="52031"/>
                    <a:pt x="52057" y="0"/>
                    <a:pt x="116255" y="0"/>
                  </a:cubicBezTo>
                  <a:cubicBezTo>
                    <a:pt x="180479" y="0"/>
                    <a:pt x="232536" y="52031"/>
                    <a:pt x="232536" y="116255"/>
                  </a:cubicBezTo>
                  <a:cubicBezTo>
                    <a:pt x="232536" y="180454"/>
                    <a:pt x="180479" y="232511"/>
                    <a:pt x="116255" y="232511"/>
                  </a:cubicBezTo>
                  <a:cubicBezTo>
                    <a:pt x="52057" y="232511"/>
                    <a:pt x="0" y="180454"/>
                    <a:pt x="0" y="1162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5715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</p:grpSp>
      <p:sp>
        <p:nvSpPr>
          <p:cNvPr id="39" name="Color shape D">
            <a:extLst>
              <a:ext uri="{FF2B5EF4-FFF2-40B4-BE49-F238E27FC236}">
                <a16:creationId xmlns:a16="http://schemas.microsoft.com/office/drawing/2014/main" id="{40C71B0D-221B-931C-C864-B2DFB39AB084}"/>
              </a:ext>
            </a:extLst>
          </p:cNvPr>
          <p:cNvSpPr/>
          <p:nvPr/>
        </p:nvSpPr>
        <p:spPr>
          <a:xfrm>
            <a:off x="7431236" y="1903912"/>
            <a:ext cx="2675909" cy="1808461"/>
          </a:xfrm>
          <a:custGeom>
            <a:avLst/>
            <a:gdLst/>
            <a:ahLst/>
            <a:cxnLst/>
            <a:rect l="0" t="0" r="0" b="0"/>
            <a:pathLst>
              <a:path w="5352542" h="3616921">
                <a:moveTo>
                  <a:pt x="5352542" y="1808467"/>
                </a:moveTo>
                <a:lnTo>
                  <a:pt x="2676283" y="0"/>
                </a:lnTo>
                <a:lnTo>
                  <a:pt x="0" y="1808467"/>
                </a:lnTo>
                <a:lnTo>
                  <a:pt x="2676283" y="3616921"/>
                </a:lnTo>
                <a:close/>
              </a:path>
            </a:pathLst>
          </a:custGeom>
          <a:solidFill>
            <a:schemeClr val="accent3">
              <a:alpha val="99000"/>
            </a:schemeClr>
          </a:solidFill>
          <a:ln w="12700" cmpd="sng">
            <a:noFill/>
            <a:prstDash val="solid"/>
          </a:ln>
        </p:spPr>
        <p:txBody>
          <a:bodyPr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40" name="White shape D">
            <a:extLst>
              <a:ext uri="{FF2B5EF4-FFF2-40B4-BE49-F238E27FC236}">
                <a16:creationId xmlns:a16="http://schemas.microsoft.com/office/drawing/2014/main" id="{72FCD02A-0C5A-A455-89DF-A68265196C1F}"/>
              </a:ext>
            </a:extLst>
          </p:cNvPr>
          <p:cNvSpPr/>
          <p:nvPr/>
        </p:nvSpPr>
        <p:spPr>
          <a:xfrm>
            <a:off x="8046631" y="2081141"/>
            <a:ext cx="1570054" cy="1570266"/>
          </a:xfrm>
          <a:custGeom>
            <a:avLst/>
            <a:gdLst/>
            <a:ahLst/>
            <a:cxnLst/>
            <a:rect l="0" t="0" r="0" b="0"/>
            <a:pathLst>
              <a:path w="3140532" h="3140532">
                <a:moveTo>
                  <a:pt x="1420025" y="82638"/>
                </a:moveTo>
                <a:cubicBezTo>
                  <a:pt x="1502676" y="0"/>
                  <a:pt x="1637893" y="0"/>
                  <a:pt x="1720532" y="82638"/>
                </a:cubicBezTo>
                <a:lnTo>
                  <a:pt x="3057906" y="1420037"/>
                </a:lnTo>
                <a:cubicBezTo>
                  <a:pt x="3140532" y="1502651"/>
                  <a:pt x="3140532" y="1637893"/>
                  <a:pt x="3057906" y="1720507"/>
                </a:cubicBezTo>
                <a:lnTo>
                  <a:pt x="1720532" y="3057905"/>
                </a:lnTo>
                <a:cubicBezTo>
                  <a:pt x="1637893" y="3140532"/>
                  <a:pt x="1502676" y="3140532"/>
                  <a:pt x="1420025" y="3057905"/>
                </a:cubicBezTo>
                <a:lnTo>
                  <a:pt x="82638" y="1720507"/>
                </a:lnTo>
                <a:cubicBezTo>
                  <a:pt x="0" y="1637893"/>
                  <a:pt x="0" y="1502651"/>
                  <a:pt x="82638" y="1420037"/>
                </a:cubicBezTo>
                <a:close/>
              </a:path>
            </a:pathLst>
          </a:custGeom>
          <a:gradFill>
            <a:gsLst>
              <a:gs pos="0">
                <a:srgbClr val="EAEAEA"/>
              </a:gs>
              <a:gs pos="100000">
                <a:srgbClr val="FEFFFF"/>
              </a:gs>
            </a:gsLst>
            <a:lin ang="13500000" scaled="1"/>
          </a:gradFill>
          <a:ln w="12700" cmpd="sng">
            <a:noFill/>
            <a:prstDash val="solid"/>
          </a:ln>
          <a:effectLst>
            <a:outerShdw blurRad="317500" dist="127000" dir="2700000" algn="tl" rotWithShape="0">
              <a:prstClr val="black">
                <a:alpha val="6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41" name="Color shape B">
            <a:extLst>
              <a:ext uri="{FF2B5EF4-FFF2-40B4-BE49-F238E27FC236}">
                <a16:creationId xmlns:a16="http://schemas.microsoft.com/office/drawing/2014/main" id="{B61D968B-059B-76B6-DEEF-F58BFF9C90AB}"/>
              </a:ext>
            </a:extLst>
          </p:cNvPr>
          <p:cNvSpPr/>
          <p:nvPr/>
        </p:nvSpPr>
        <p:spPr>
          <a:xfrm>
            <a:off x="2083160" y="1903906"/>
            <a:ext cx="2675909" cy="1808461"/>
          </a:xfrm>
          <a:custGeom>
            <a:avLst/>
            <a:gdLst/>
            <a:ahLst/>
            <a:cxnLst/>
            <a:rect l="0" t="0" r="0" b="0"/>
            <a:pathLst>
              <a:path w="5352542" h="3616921">
                <a:moveTo>
                  <a:pt x="5352542" y="1808467"/>
                </a:moveTo>
                <a:lnTo>
                  <a:pt x="2676270" y="0"/>
                </a:lnTo>
                <a:lnTo>
                  <a:pt x="0" y="1808467"/>
                </a:lnTo>
                <a:lnTo>
                  <a:pt x="2676270" y="361692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 w="12700" cmpd="sng">
            <a:noFill/>
            <a:prstDash val="solid"/>
          </a:ln>
        </p:spPr>
        <p:txBody>
          <a:bodyPr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42" name="White shape B">
            <a:extLst>
              <a:ext uri="{FF2B5EF4-FFF2-40B4-BE49-F238E27FC236}">
                <a16:creationId xmlns:a16="http://schemas.microsoft.com/office/drawing/2014/main" id="{29292340-D6D4-D6C9-2CBB-9213FFCA1B9C}"/>
              </a:ext>
            </a:extLst>
          </p:cNvPr>
          <p:cNvSpPr/>
          <p:nvPr/>
        </p:nvSpPr>
        <p:spPr>
          <a:xfrm>
            <a:off x="2636936" y="2023001"/>
            <a:ext cx="1570047" cy="1570266"/>
          </a:xfrm>
          <a:custGeom>
            <a:avLst/>
            <a:gdLst/>
            <a:ahLst/>
            <a:cxnLst/>
            <a:rect l="0" t="0" r="0" b="0"/>
            <a:pathLst>
              <a:path w="3140519" h="3140532">
                <a:moveTo>
                  <a:pt x="1420012" y="82638"/>
                </a:moveTo>
                <a:cubicBezTo>
                  <a:pt x="1502664" y="0"/>
                  <a:pt x="1637880" y="0"/>
                  <a:pt x="1720519" y="82638"/>
                </a:cubicBezTo>
                <a:lnTo>
                  <a:pt x="3057880" y="1420037"/>
                </a:lnTo>
                <a:cubicBezTo>
                  <a:pt x="3140519" y="1502651"/>
                  <a:pt x="3140519" y="1637893"/>
                  <a:pt x="3057880" y="1720507"/>
                </a:cubicBezTo>
                <a:lnTo>
                  <a:pt x="1720519" y="3057905"/>
                </a:lnTo>
                <a:cubicBezTo>
                  <a:pt x="1637880" y="3140532"/>
                  <a:pt x="1502664" y="3140532"/>
                  <a:pt x="1420012" y="3057905"/>
                </a:cubicBezTo>
                <a:lnTo>
                  <a:pt x="82638" y="1720507"/>
                </a:lnTo>
                <a:cubicBezTo>
                  <a:pt x="0" y="1637893"/>
                  <a:pt x="0" y="1502651"/>
                  <a:pt x="82638" y="1420037"/>
                </a:cubicBezTo>
                <a:close/>
              </a:path>
            </a:pathLst>
          </a:custGeom>
          <a:gradFill>
            <a:gsLst>
              <a:gs pos="0">
                <a:srgbClr val="EAEAEA"/>
              </a:gs>
              <a:gs pos="100000">
                <a:srgbClr val="FEFFFF"/>
              </a:gs>
            </a:gsLst>
            <a:lin ang="13500000" scaled="1"/>
          </a:gradFill>
          <a:ln w="12700" cmpd="sng">
            <a:noFill/>
            <a:prstDash val="solid"/>
          </a:ln>
          <a:effectLst>
            <a:outerShdw blurRad="317500" dist="127000" dir="2700000" algn="tl" rotWithShape="0">
              <a:prstClr val="black">
                <a:alpha val="6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43" name="Color shape A">
            <a:extLst>
              <a:ext uri="{FF2B5EF4-FFF2-40B4-BE49-F238E27FC236}">
                <a16:creationId xmlns:a16="http://schemas.microsoft.com/office/drawing/2014/main" id="{FD992960-5FAE-F762-017F-E767E493EA12}"/>
              </a:ext>
            </a:extLst>
          </p:cNvPr>
          <p:cNvSpPr/>
          <p:nvPr/>
        </p:nvSpPr>
        <p:spPr>
          <a:xfrm>
            <a:off x="4512580" y="147802"/>
            <a:ext cx="3165232" cy="2139162"/>
          </a:xfrm>
          <a:custGeom>
            <a:avLst/>
            <a:gdLst/>
            <a:ahLst/>
            <a:cxnLst/>
            <a:rect l="0" t="0" r="0" b="0"/>
            <a:pathLst>
              <a:path w="6331318" h="4278325">
                <a:moveTo>
                  <a:pt x="6331318" y="2139175"/>
                </a:moveTo>
                <a:lnTo>
                  <a:pt x="3165665" y="0"/>
                </a:lnTo>
                <a:lnTo>
                  <a:pt x="0" y="2139175"/>
                </a:lnTo>
                <a:lnTo>
                  <a:pt x="3165665" y="4278325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 w="12700" cmpd="sng">
            <a:noFill/>
            <a:prstDash val="solid"/>
          </a:ln>
        </p:spPr>
        <p:txBody>
          <a:bodyPr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44" name="White shape A">
            <a:extLst>
              <a:ext uri="{FF2B5EF4-FFF2-40B4-BE49-F238E27FC236}">
                <a16:creationId xmlns:a16="http://schemas.microsoft.com/office/drawing/2014/main" id="{609B199E-0403-EEA1-EAC3-FE6CAD8F762F}"/>
              </a:ext>
            </a:extLst>
          </p:cNvPr>
          <p:cNvSpPr/>
          <p:nvPr/>
        </p:nvSpPr>
        <p:spPr>
          <a:xfrm>
            <a:off x="5167626" y="288682"/>
            <a:ext cx="1857150" cy="1857407"/>
          </a:xfrm>
          <a:custGeom>
            <a:avLst/>
            <a:gdLst/>
            <a:ahLst/>
            <a:cxnLst/>
            <a:rect l="0" t="0" r="0" b="0"/>
            <a:pathLst>
              <a:path w="3714800" h="3714813">
                <a:moveTo>
                  <a:pt x="1679676" y="97751"/>
                </a:moveTo>
                <a:cubicBezTo>
                  <a:pt x="1777441" y="0"/>
                  <a:pt x="1937385" y="0"/>
                  <a:pt x="2035136" y="97751"/>
                </a:cubicBezTo>
                <a:lnTo>
                  <a:pt x="3617048" y="1679689"/>
                </a:lnTo>
                <a:cubicBezTo>
                  <a:pt x="3714800" y="1777428"/>
                  <a:pt x="3714800" y="1937385"/>
                  <a:pt x="3617048" y="2035124"/>
                </a:cubicBezTo>
                <a:lnTo>
                  <a:pt x="2035136" y="3617074"/>
                </a:lnTo>
                <a:cubicBezTo>
                  <a:pt x="1937385" y="3714813"/>
                  <a:pt x="1777441" y="3714813"/>
                  <a:pt x="1679676" y="3617074"/>
                </a:cubicBezTo>
                <a:lnTo>
                  <a:pt x="97751" y="2035124"/>
                </a:lnTo>
                <a:cubicBezTo>
                  <a:pt x="0" y="1937385"/>
                  <a:pt x="0" y="1777428"/>
                  <a:pt x="97751" y="1679689"/>
                </a:cubicBezTo>
                <a:close/>
              </a:path>
            </a:pathLst>
          </a:custGeom>
          <a:gradFill>
            <a:gsLst>
              <a:gs pos="0">
                <a:srgbClr val="EAEAEA"/>
              </a:gs>
              <a:gs pos="100000">
                <a:srgbClr val="FEFFFF"/>
              </a:gs>
            </a:gsLst>
            <a:lin ang="13500000" scaled="1"/>
          </a:gradFill>
          <a:ln w="12700" cmpd="sng">
            <a:noFill/>
            <a:prstDash val="solid"/>
          </a:ln>
          <a:effectLst>
            <a:outerShdw blurRad="317500" dist="127000" dir="2700000" algn="tl" rotWithShape="0">
              <a:prstClr val="black">
                <a:alpha val="6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49" name="Text">
            <a:extLst>
              <a:ext uri="{FF2B5EF4-FFF2-40B4-BE49-F238E27FC236}">
                <a16:creationId xmlns:a16="http://schemas.microsoft.com/office/drawing/2014/main" id="{234A501A-0A84-8D0C-C926-DC0E36A6B8F8}"/>
              </a:ext>
            </a:extLst>
          </p:cNvPr>
          <p:cNvSpPr txBox="1"/>
          <p:nvPr/>
        </p:nvSpPr>
        <p:spPr>
          <a:xfrm>
            <a:off x="9007582" y="1612955"/>
            <a:ext cx="1375827" cy="461665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35">
              <a:defRPr sz="2400" b="1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Valor</a:t>
            </a:r>
            <a:endParaRPr lang="ru-RU" dirty="0"/>
          </a:p>
        </p:txBody>
      </p:sp>
      <p:sp>
        <p:nvSpPr>
          <p:cNvPr id="51" name="Text">
            <a:extLst>
              <a:ext uri="{FF2B5EF4-FFF2-40B4-BE49-F238E27FC236}">
                <a16:creationId xmlns:a16="http://schemas.microsoft.com/office/drawing/2014/main" id="{8503AF41-63CC-C5F7-4DAC-2A7DE6C95843}"/>
              </a:ext>
            </a:extLst>
          </p:cNvPr>
          <p:cNvSpPr txBox="1"/>
          <p:nvPr/>
        </p:nvSpPr>
        <p:spPr>
          <a:xfrm>
            <a:off x="1042913" y="1700630"/>
            <a:ext cx="2013587" cy="461665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457135"/>
            <a:r>
              <a:rPr lang="en-US" sz="2400" b="1" dirty="0" err="1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Distribuição</a:t>
            </a:r>
            <a:endParaRPr lang="ru-RU" sz="2400" b="1" dirty="0">
              <a:solidFill>
                <a:srgbClr val="444444"/>
              </a:solidFill>
              <a:latin typeface="+mj-lt"/>
              <a:ea typeface="Roboto Condensed" panose="02000000000000000000" pitchFamily="2" charset="0"/>
            </a:endParaRPr>
          </a:p>
        </p:txBody>
      </p:sp>
      <p:sp>
        <p:nvSpPr>
          <p:cNvPr id="53" name="Text">
            <a:extLst>
              <a:ext uri="{FF2B5EF4-FFF2-40B4-BE49-F238E27FC236}">
                <a16:creationId xmlns:a16="http://schemas.microsoft.com/office/drawing/2014/main" id="{344B8B9F-FAF6-3EA2-9288-8717F4054E74}"/>
              </a:ext>
            </a:extLst>
          </p:cNvPr>
          <p:cNvSpPr txBox="1"/>
          <p:nvPr/>
        </p:nvSpPr>
        <p:spPr>
          <a:xfrm>
            <a:off x="519519" y="3998771"/>
            <a:ext cx="201358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135"/>
            <a:r>
              <a:rPr lang="pt-BR" sz="1600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A título de </a:t>
            </a:r>
            <a:r>
              <a:rPr lang="pt-BR" sz="1600" b="1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cortesia</a:t>
            </a:r>
            <a:r>
              <a:rPr lang="pt-BR" sz="1600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, </a:t>
            </a:r>
            <a:r>
              <a:rPr lang="pt-BR" sz="1600" b="1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propaganda</a:t>
            </a:r>
            <a:r>
              <a:rPr lang="pt-BR" sz="1600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 ou </a:t>
            </a:r>
            <a:r>
              <a:rPr lang="pt-BR" sz="1600" b="1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divulgação</a:t>
            </a:r>
            <a:r>
              <a:rPr lang="pt-BR" sz="1600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 </a:t>
            </a:r>
            <a:r>
              <a:rPr lang="pt-BR" sz="1600" b="1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habitual</a:t>
            </a:r>
          </a:p>
        </p:txBody>
      </p:sp>
      <p:sp>
        <p:nvSpPr>
          <p:cNvPr id="55" name="Text">
            <a:extLst>
              <a:ext uri="{FF2B5EF4-FFF2-40B4-BE49-F238E27FC236}">
                <a16:creationId xmlns:a16="http://schemas.microsoft.com/office/drawing/2014/main" id="{26AD6A5A-3886-B184-749D-700F15066F02}"/>
              </a:ext>
            </a:extLst>
          </p:cNvPr>
          <p:cNvSpPr txBox="1"/>
          <p:nvPr/>
        </p:nvSpPr>
        <p:spPr>
          <a:xfrm>
            <a:off x="4206984" y="4155533"/>
            <a:ext cx="216463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135"/>
            <a:r>
              <a:rPr lang="pt-BR" sz="1600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De </a:t>
            </a:r>
            <a:r>
              <a:rPr lang="pt-BR" sz="1600" b="1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forma generalizada</a:t>
            </a:r>
            <a:r>
              <a:rPr lang="pt-BR" sz="1600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, não se destinando a agraciar exclusivamente um determinado colaborador</a:t>
            </a:r>
          </a:p>
        </p:txBody>
      </p:sp>
      <p:sp>
        <p:nvSpPr>
          <p:cNvPr id="76" name="Text">
            <a:extLst>
              <a:ext uri="{FF2B5EF4-FFF2-40B4-BE49-F238E27FC236}">
                <a16:creationId xmlns:a16="http://schemas.microsoft.com/office/drawing/2014/main" id="{CE6C4557-1D64-25E9-2414-CD1DB24C2A85}"/>
              </a:ext>
            </a:extLst>
          </p:cNvPr>
          <p:cNvSpPr txBox="1"/>
          <p:nvPr/>
        </p:nvSpPr>
        <p:spPr>
          <a:xfrm>
            <a:off x="5089206" y="857329"/>
            <a:ext cx="20135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135"/>
            <a:r>
              <a:rPr lang="en-US" sz="3200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BRINDES</a:t>
            </a:r>
            <a:endParaRPr lang="ru-RU" sz="3200" dirty="0">
              <a:solidFill>
                <a:srgbClr val="444444"/>
              </a:solidFill>
              <a:latin typeface="+mj-lt"/>
              <a:ea typeface="Roboto Condensed" panose="02000000000000000000" pitchFamily="2" charset="0"/>
            </a:endParaRPr>
          </a:p>
        </p:txBody>
      </p: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5AA82670-4107-2C27-6263-C82858EA696E}"/>
              </a:ext>
            </a:extLst>
          </p:cNvPr>
          <p:cNvGrpSpPr/>
          <p:nvPr/>
        </p:nvGrpSpPr>
        <p:grpSpPr>
          <a:xfrm rot="16200000">
            <a:off x="8484616" y="3867214"/>
            <a:ext cx="570045" cy="260350"/>
            <a:chOff x="8069810" y="5146810"/>
            <a:chExt cx="570045" cy="260350"/>
          </a:xfrm>
        </p:grpSpPr>
        <p:sp>
          <p:nvSpPr>
            <p:cNvPr id="85" name="Line 13">
              <a:extLst>
                <a:ext uri="{FF2B5EF4-FFF2-40B4-BE49-F238E27FC236}">
                  <a16:creationId xmlns:a16="http://schemas.microsoft.com/office/drawing/2014/main" id="{672A026B-2514-8668-A2CA-01C3AE339D3D}"/>
                </a:ext>
              </a:extLst>
            </p:cNvPr>
            <p:cNvSpPr/>
            <p:nvPr/>
          </p:nvSpPr>
          <p:spPr>
            <a:xfrm>
              <a:off x="8069810" y="5276985"/>
              <a:ext cx="570045" cy="0"/>
            </a:xfrm>
            <a:prstGeom prst="line">
              <a:avLst/>
            </a:prstGeom>
            <a:noFill/>
            <a:ln w="57150" cmpd="sng">
              <a:solidFill>
                <a:srgbClr val="444444"/>
              </a:solidFill>
              <a:prstDash val="solid"/>
            </a:ln>
          </p:spPr>
          <p:txBody>
            <a:bodyPr wrap="square"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86" name="Free Form 14">
              <a:extLst>
                <a:ext uri="{FF2B5EF4-FFF2-40B4-BE49-F238E27FC236}">
                  <a16:creationId xmlns:a16="http://schemas.microsoft.com/office/drawing/2014/main" id="{366C21F8-B6B7-9733-1A44-FF80695C70FD}"/>
                </a:ext>
              </a:extLst>
            </p:cNvPr>
            <p:cNvSpPr/>
            <p:nvPr/>
          </p:nvSpPr>
          <p:spPr>
            <a:xfrm>
              <a:off x="8069810" y="5146810"/>
              <a:ext cx="130157" cy="260350"/>
            </a:xfrm>
            <a:custGeom>
              <a:avLst/>
              <a:gdLst/>
              <a:ahLst/>
              <a:cxnLst/>
              <a:rect l="0" t="0" r="0" b="0"/>
              <a:pathLst>
                <a:path w="260350" h="520700">
                  <a:moveTo>
                    <a:pt x="260350" y="520700"/>
                  </a:moveTo>
                  <a:lnTo>
                    <a:pt x="0" y="260350"/>
                  </a:lnTo>
                  <a:lnTo>
                    <a:pt x="260350" y="0"/>
                  </a:lnTo>
                </a:path>
              </a:pathLst>
            </a:custGeom>
            <a:noFill/>
            <a:ln w="57150" cmpd="sng">
              <a:solidFill>
                <a:srgbClr val="444444"/>
              </a:solidFill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</p:grpSp>
      <p:sp>
        <p:nvSpPr>
          <p:cNvPr id="90" name="Text">
            <a:extLst>
              <a:ext uri="{FF2B5EF4-FFF2-40B4-BE49-F238E27FC236}">
                <a16:creationId xmlns:a16="http://schemas.microsoft.com/office/drawing/2014/main" id="{B16E93CB-0E26-7BFC-42CC-4F0D6F524458}"/>
              </a:ext>
            </a:extLst>
          </p:cNvPr>
          <p:cNvSpPr txBox="1"/>
          <p:nvPr/>
        </p:nvSpPr>
        <p:spPr>
          <a:xfrm>
            <a:off x="7334655" y="4307933"/>
            <a:ext cx="293775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135"/>
            <a:r>
              <a:rPr lang="pt-BR" sz="1600" b="1" u="sng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BAIXO</a:t>
            </a:r>
            <a:r>
              <a:rPr lang="pt-BR" sz="1600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 valor econômico  - valor unitário não ultrapasse o fixado pelo Decreto nº 10.889/21</a:t>
            </a:r>
          </a:p>
        </p:txBody>
      </p:sp>
      <p:sp>
        <p:nvSpPr>
          <p:cNvPr id="91" name="Cursour">
            <a:extLst>
              <a:ext uri="{FF2B5EF4-FFF2-40B4-BE49-F238E27FC236}">
                <a16:creationId xmlns:a16="http://schemas.microsoft.com/office/drawing/2014/main" id="{1BBC2CD1-051C-6003-0E5B-5DAA8398C470}"/>
              </a:ext>
            </a:extLst>
          </p:cNvPr>
          <p:cNvSpPr>
            <a:spLocks noEditPoints="1"/>
          </p:cNvSpPr>
          <p:nvPr/>
        </p:nvSpPr>
        <p:spPr bwMode="auto">
          <a:xfrm>
            <a:off x="3028753" y="2436666"/>
            <a:ext cx="699610" cy="696588"/>
          </a:xfrm>
          <a:custGeom>
            <a:avLst/>
            <a:gdLst>
              <a:gd name="T0" fmla="*/ 168 w 256"/>
              <a:gd name="T1" fmla="*/ 112 h 256"/>
              <a:gd name="T2" fmla="*/ 228 w 256"/>
              <a:gd name="T3" fmla="*/ 68 h 256"/>
              <a:gd name="T4" fmla="*/ 212 w 256"/>
              <a:gd name="T5" fmla="*/ 60 h 256"/>
              <a:gd name="T6" fmla="*/ 168 w 256"/>
              <a:gd name="T7" fmla="*/ 0 h 256"/>
              <a:gd name="T8" fmla="*/ 160 w 256"/>
              <a:gd name="T9" fmla="*/ 16 h 256"/>
              <a:gd name="T10" fmla="*/ 100 w 256"/>
              <a:gd name="T11" fmla="*/ 60 h 256"/>
              <a:gd name="T12" fmla="*/ 116 w 256"/>
              <a:gd name="T13" fmla="*/ 68 h 256"/>
              <a:gd name="T14" fmla="*/ 160 w 256"/>
              <a:gd name="T15" fmla="*/ 128 h 256"/>
              <a:gd name="T16" fmla="*/ 124 w 256"/>
              <a:gd name="T17" fmla="*/ 68 h 256"/>
              <a:gd name="T18" fmla="*/ 132 w 256"/>
              <a:gd name="T19" fmla="*/ 60 h 256"/>
              <a:gd name="T20" fmla="*/ 160 w 256"/>
              <a:gd name="T21" fmla="*/ 24 h 256"/>
              <a:gd name="T22" fmla="*/ 168 w 256"/>
              <a:gd name="T23" fmla="*/ 32 h 256"/>
              <a:gd name="T24" fmla="*/ 204 w 256"/>
              <a:gd name="T25" fmla="*/ 60 h 256"/>
              <a:gd name="T26" fmla="*/ 196 w 256"/>
              <a:gd name="T27" fmla="*/ 68 h 256"/>
              <a:gd name="T28" fmla="*/ 168 w 256"/>
              <a:gd name="T29" fmla="*/ 104 h 256"/>
              <a:gd name="T30" fmla="*/ 160 w 256"/>
              <a:gd name="T31" fmla="*/ 96 h 256"/>
              <a:gd name="T32" fmla="*/ 124 w 256"/>
              <a:gd name="T33" fmla="*/ 68 h 256"/>
              <a:gd name="T34" fmla="*/ 56 w 256"/>
              <a:gd name="T35" fmla="*/ 136 h 256"/>
              <a:gd name="T36" fmla="*/ 48 w 256"/>
              <a:gd name="T37" fmla="*/ 148 h 256"/>
              <a:gd name="T38" fmla="*/ 0 w 256"/>
              <a:gd name="T39" fmla="*/ 184 h 256"/>
              <a:gd name="T40" fmla="*/ 12 w 256"/>
              <a:gd name="T41" fmla="*/ 192 h 256"/>
              <a:gd name="T42" fmla="*/ 48 w 256"/>
              <a:gd name="T43" fmla="*/ 240 h 256"/>
              <a:gd name="T44" fmla="*/ 56 w 256"/>
              <a:gd name="T45" fmla="*/ 228 h 256"/>
              <a:gd name="T46" fmla="*/ 104 w 256"/>
              <a:gd name="T47" fmla="*/ 192 h 256"/>
              <a:gd name="T48" fmla="*/ 92 w 256"/>
              <a:gd name="T49" fmla="*/ 184 h 256"/>
              <a:gd name="T50" fmla="*/ 84 w 256"/>
              <a:gd name="T51" fmla="*/ 192 h 256"/>
              <a:gd name="T52" fmla="*/ 56 w 256"/>
              <a:gd name="T53" fmla="*/ 212 h 256"/>
              <a:gd name="T54" fmla="*/ 48 w 256"/>
              <a:gd name="T55" fmla="*/ 220 h 256"/>
              <a:gd name="T56" fmla="*/ 28 w 256"/>
              <a:gd name="T57" fmla="*/ 192 h 256"/>
              <a:gd name="T58" fmla="*/ 20 w 256"/>
              <a:gd name="T59" fmla="*/ 184 h 256"/>
              <a:gd name="T60" fmla="*/ 48 w 256"/>
              <a:gd name="T61" fmla="*/ 164 h 256"/>
              <a:gd name="T62" fmla="*/ 56 w 256"/>
              <a:gd name="T63" fmla="*/ 156 h 256"/>
              <a:gd name="T64" fmla="*/ 76 w 256"/>
              <a:gd name="T65" fmla="*/ 184 h 256"/>
              <a:gd name="T66" fmla="*/ 84 w 256"/>
              <a:gd name="T67" fmla="*/ 192 h 256"/>
              <a:gd name="T68" fmla="*/ 228 w 256"/>
              <a:gd name="T69" fmla="*/ 222 h 256"/>
              <a:gd name="T70" fmla="*/ 246 w 256"/>
              <a:gd name="T71" fmla="*/ 201 h 256"/>
              <a:gd name="T72" fmla="*/ 166 w 256"/>
              <a:gd name="T73" fmla="*/ 161 h 256"/>
              <a:gd name="T74" fmla="*/ 161 w 256"/>
              <a:gd name="T75" fmla="*/ 166 h 256"/>
              <a:gd name="T76" fmla="*/ 201 w 256"/>
              <a:gd name="T77" fmla="*/ 246 h 256"/>
              <a:gd name="T78" fmla="*/ 205 w 256"/>
              <a:gd name="T79" fmla="*/ 245 h 256"/>
              <a:gd name="T80" fmla="*/ 249 w 256"/>
              <a:gd name="T81" fmla="*/ 255 h 256"/>
              <a:gd name="T82" fmla="*/ 255 w 256"/>
              <a:gd name="T83" fmla="*/ 255 h 256"/>
              <a:gd name="T84" fmla="*/ 219 w 256"/>
              <a:gd name="T85" fmla="*/ 219 h 256"/>
              <a:gd name="T86" fmla="*/ 219 w 256"/>
              <a:gd name="T87" fmla="*/ 219 h 256"/>
              <a:gd name="T88" fmla="*/ 173 w 256"/>
              <a:gd name="T89" fmla="*/ 173 h 256"/>
              <a:gd name="T90" fmla="*/ 219 w 256"/>
              <a:gd name="T91" fmla="*/ 219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6" h="256">
                <a:moveTo>
                  <a:pt x="168" y="128"/>
                </a:moveTo>
                <a:cubicBezTo>
                  <a:pt x="168" y="112"/>
                  <a:pt x="168" y="112"/>
                  <a:pt x="168" y="112"/>
                </a:cubicBezTo>
                <a:cubicBezTo>
                  <a:pt x="191" y="110"/>
                  <a:pt x="210" y="91"/>
                  <a:pt x="212" y="68"/>
                </a:cubicBezTo>
                <a:cubicBezTo>
                  <a:pt x="228" y="68"/>
                  <a:pt x="228" y="68"/>
                  <a:pt x="228" y="68"/>
                </a:cubicBezTo>
                <a:cubicBezTo>
                  <a:pt x="228" y="60"/>
                  <a:pt x="228" y="60"/>
                  <a:pt x="228" y="60"/>
                </a:cubicBezTo>
                <a:cubicBezTo>
                  <a:pt x="212" y="60"/>
                  <a:pt x="212" y="60"/>
                  <a:pt x="212" y="60"/>
                </a:cubicBezTo>
                <a:cubicBezTo>
                  <a:pt x="210" y="37"/>
                  <a:pt x="191" y="18"/>
                  <a:pt x="168" y="16"/>
                </a:cubicBezTo>
                <a:cubicBezTo>
                  <a:pt x="168" y="0"/>
                  <a:pt x="168" y="0"/>
                  <a:pt x="168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37" y="18"/>
                  <a:pt x="118" y="37"/>
                  <a:pt x="116" y="60"/>
                </a:cubicBezTo>
                <a:cubicBezTo>
                  <a:pt x="100" y="60"/>
                  <a:pt x="100" y="60"/>
                  <a:pt x="100" y="60"/>
                </a:cubicBezTo>
                <a:cubicBezTo>
                  <a:pt x="100" y="68"/>
                  <a:pt x="100" y="68"/>
                  <a:pt x="100" y="68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118" y="91"/>
                  <a:pt x="137" y="110"/>
                  <a:pt x="160" y="112"/>
                </a:cubicBezTo>
                <a:cubicBezTo>
                  <a:pt x="160" y="128"/>
                  <a:pt x="160" y="128"/>
                  <a:pt x="160" y="128"/>
                </a:cubicBezTo>
                <a:lnTo>
                  <a:pt x="168" y="128"/>
                </a:lnTo>
                <a:close/>
                <a:moveTo>
                  <a:pt x="124" y="68"/>
                </a:moveTo>
                <a:cubicBezTo>
                  <a:pt x="132" y="68"/>
                  <a:pt x="132" y="68"/>
                  <a:pt x="132" y="68"/>
                </a:cubicBezTo>
                <a:cubicBezTo>
                  <a:pt x="132" y="60"/>
                  <a:pt x="132" y="60"/>
                  <a:pt x="132" y="60"/>
                </a:cubicBezTo>
                <a:cubicBezTo>
                  <a:pt x="124" y="60"/>
                  <a:pt x="124" y="60"/>
                  <a:pt x="124" y="60"/>
                </a:cubicBezTo>
                <a:cubicBezTo>
                  <a:pt x="126" y="41"/>
                  <a:pt x="141" y="26"/>
                  <a:pt x="160" y="24"/>
                </a:cubicBezTo>
                <a:cubicBezTo>
                  <a:pt x="160" y="32"/>
                  <a:pt x="160" y="32"/>
                  <a:pt x="160" y="32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68" y="24"/>
                  <a:pt x="168" y="24"/>
                  <a:pt x="168" y="24"/>
                </a:cubicBezTo>
                <a:cubicBezTo>
                  <a:pt x="187" y="26"/>
                  <a:pt x="202" y="41"/>
                  <a:pt x="204" y="60"/>
                </a:cubicBezTo>
                <a:cubicBezTo>
                  <a:pt x="196" y="60"/>
                  <a:pt x="196" y="60"/>
                  <a:pt x="196" y="60"/>
                </a:cubicBezTo>
                <a:cubicBezTo>
                  <a:pt x="196" y="68"/>
                  <a:pt x="196" y="68"/>
                  <a:pt x="196" y="68"/>
                </a:cubicBezTo>
                <a:cubicBezTo>
                  <a:pt x="204" y="68"/>
                  <a:pt x="204" y="68"/>
                  <a:pt x="204" y="68"/>
                </a:cubicBezTo>
                <a:cubicBezTo>
                  <a:pt x="202" y="87"/>
                  <a:pt x="187" y="102"/>
                  <a:pt x="168" y="104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60" y="96"/>
                  <a:pt x="160" y="96"/>
                  <a:pt x="160" y="96"/>
                </a:cubicBezTo>
                <a:cubicBezTo>
                  <a:pt x="160" y="104"/>
                  <a:pt x="160" y="104"/>
                  <a:pt x="160" y="104"/>
                </a:cubicBezTo>
                <a:cubicBezTo>
                  <a:pt x="141" y="102"/>
                  <a:pt x="126" y="87"/>
                  <a:pt x="124" y="68"/>
                </a:cubicBezTo>
                <a:close/>
                <a:moveTo>
                  <a:pt x="56" y="148"/>
                </a:moveTo>
                <a:cubicBezTo>
                  <a:pt x="56" y="136"/>
                  <a:pt x="56" y="136"/>
                  <a:pt x="56" y="136"/>
                </a:cubicBezTo>
                <a:cubicBezTo>
                  <a:pt x="48" y="136"/>
                  <a:pt x="48" y="136"/>
                  <a:pt x="48" y="136"/>
                </a:cubicBezTo>
                <a:cubicBezTo>
                  <a:pt x="48" y="148"/>
                  <a:pt x="48" y="148"/>
                  <a:pt x="48" y="148"/>
                </a:cubicBezTo>
                <a:cubicBezTo>
                  <a:pt x="29" y="150"/>
                  <a:pt x="14" y="165"/>
                  <a:pt x="12" y="184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92"/>
                  <a:pt x="0" y="192"/>
                  <a:pt x="0" y="192"/>
                </a:cubicBezTo>
                <a:cubicBezTo>
                  <a:pt x="12" y="192"/>
                  <a:pt x="12" y="192"/>
                  <a:pt x="12" y="192"/>
                </a:cubicBezTo>
                <a:cubicBezTo>
                  <a:pt x="14" y="211"/>
                  <a:pt x="29" y="226"/>
                  <a:pt x="48" y="228"/>
                </a:cubicBezTo>
                <a:cubicBezTo>
                  <a:pt x="48" y="240"/>
                  <a:pt x="48" y="240"/>
                  <a:pt x="48" y="240"/>
                </a:cubicBezTo>
                <a:cubicBezTo>
                  <a:pt x="56" y="240"/>
                  <a:pt x="56" y="240"/>
                  <a:pt x="56" y="240"/>
                </a:cubicBezTo>
                <a:cubicBezTo>
                  <a:pt x="56" y="228"/>
                  <a:pt x="56" y="228"/>
                  <a:pt x="56" y="228"/>
                </a:cubicBezTo>
                <a:cubicBezTo>
                  <a:pt x="75" y="226"/>
                  <a:pt x="90" y="211"/>
                  <a:pt x="92" y="192"/>
                </a:cubicBezTo>
                <a:cubicBezTo>
                  <a:pt x="104" y="192"/>
                  <a:pt x="104" y="192"/>
                  <a:pt x="104" y="192"/>
                </a:cubicBezTo>
                <a:cubicBezTo>
                  <a:pt x="104" y="184"/>
                  <a:pt x="104" y="184"/>
                  <a:pt x="104" y="184"/>
                </a:cubicBezTo>
                <a:cubicBezTo>
                  <a:pt x="92" y="184"/>
                  <a:pt x="92" y="184"/>
                  <a:pt x="92" y="184"/>
                </a:cubicBezTo>
                <a:cubicBezTo>
                  <a:pt x="90" y="165"/>
                  <a:pt x="75" y="150"/>
                  <a:pt x="56" y="148"/>
                </a:cubicBezTo>
                <a:close/>
                <a:moveTo>
                  <a:pt x="84" y="192"/>
                </a:moveTo>
                <a:cubicBezTo>
                  <a:pt x="82" y="206"/>
                  <a:pt x="70" y="218"/>
                  <a:pt x="56" y="220"/>
                </a:cubicBezTo>
                <a:cubicBezTo>
                  <a:pt x="56" y="212"/>
                  <a:pt x="56" y="212"/>
                  <a:pt x="56" y="212"/>
                </a:cubicBezTo>
                <a:cubicBezTo>
                  <a:pt x="48" y="212"/>
                  <a:pt x="48" y="212"/>
                  <a:pt x="48" y="212"/>
                </a:cubicBezTo>
                <a:cubicBezTo>
                  <a:pt x="48" y="220"/>
                  <a:pt x="48" y="220"/>
                  <a:pt x="48" y="220"/>
                </a:cubicBezTo>
                <a:cubicBezTo>
                  <a:pt x="34" y="218"/>
                  <a:pt x="22" y="206"/>
                  <a:pt x="20" y="192"/>
                </a:cubicBezTo>
                <a:cubicBezTo>
                  <a:pt x="28" y="192"/>
                  <a:pt x="28" y="192"/>
                  <a:pt x="28" y="192"/>
                </a:cubicBezTo>
                <a:cubicBezTo>
                  <a:pt x="28" y="184"/>
                  <a:pt x="28" y="184"/>
                  <a:pt x="28" y="184"/>
                </a:cubicBezTo>
                <a:cubicBezTo>
                  <a:pt x="20" y="184"/>
                  <a:pt x="20" y="184"/>
                  <a:pt x="20" y="184"/>
                </a:cubicBezTo>
                <a:cubicBezTo>
                  <a:pt x="22" y="170"/>
                  <a:pt x="34" y="158"/>
                  <a:pt x="48" y="156"/>
                </a:cubicBezTo>
                <a:cubicBezTo>
                  <a:pt x="48" y="164"/>
                  <a:pt x="48" y="164"/>
                  <a:pt x="48" y="164"/>
                </a:cubicBezTo>
                <a:cubicBezTo>
                  <a:pt x="56" y="164"/>
                  <a:pt x="56" y="164"/>
                  <a:pt x="56" y="164"/>
                </a:cubicBezTo>
                <a:cubicBezTo>
                  <a:pt x="56" y="156"/>
                  <a:pt x="56" y="156"/>
                  <a:pt x="56" y="156"/>
                </a:cubicBezTo>
                <a:cubicBezTo>
                  <a:pt x="70" y="158"/>
                  <a:pt x="82" y="170"/>
                  <a:pt x="84" y="184"/>
                </a:cubicBezTo>
                <a:cubicBezTo>
                  <a:pt x="76" y="184"/>
                  <a:pt x="76" y="184"/>
                  <a:pt x="76" y="184"/>
                </a:cubicBezTo>
                <a:cubicBezTo>
                  <a:pt x="76" y="192"/>
                  <a:pt x="76" y="192"/>
                  <a:pt x="76" y="192"/>
                </a:cubicBezTo>
                <a:lnTo>
                  <a:pt x="84" y="192"/>
                </a:lnTo>
                <a:close/>
                <a:moveTo>
                  <a:pt x="255" y="249"/>
                </a:moveTo>
                <a:cubicBezTo>
                  <a:pt x="228" y="222"/>
                  <a:pt x="228" y="222"/>
                  <a:pt x="228" y="222"/>
                </a:cubicBezTo>
                <a:cubicBezTo>
                  <a:pt x="245" y="205"/>
                  <a:pt x="245" y="205"/>
                  <a:pt x="245" y="205"/>
                </a:cubicBezTo>
                <a:cubicBezTo>
                  <a:pt x="246" y="204"/>
                  <a:pt x="246" y="203"/>
                  <a:pt x="246" y="201"/>
                </a:cubicBezTo>
                <a:cubicBezTo>
                  <a:pt x="246" y="200"/>
                  <a:pt x="245" y="199"/>
                  <a:pt x="244" y="198"/>
                </a:cubicBezTo>
                <a:cubicBezTo>
                  <a:pt x="166" y="161"/>
                  <a:pt x="166" y="161"/>
                  <a:pt x="166" y="161"/>
                </a:cubicBezTo>
                <a:cubicBezTo>
                  <a:pt x="164" y="160"/>
                  <a:pt x="162" y="160"/>
                  <a:pt x="161" y="161"/>
                </a:cubicBezTo>
                <a:cubicBezTo>
                  <a:pt x="160" y="162"/>
                  <a:pt x="160" y="164"/>
                  <a:pt x="161" y="166"/>
                </a:cubicBezTo>
                <a:cubicBezTo>
                  <a:pt x="198" y="244"/>
                  <a:pt x="198" y="244"/>
                  <a:pt x="198" y="244"/>
                </a:cubicBezTo>
                <a:cubicBezTo>
                  <a:pt x="199" y="245"/>
                  <a:pt x="200" y="246"/>
                  <a:pt x="201" y="246"/>
                </a:cubicBezTo>
                <a:cubicBezTo>
                  <a:pt x="202" y="246"/>
                  <a:pt x="202" y="246"/>
                  <a:pt x="202" y="246"/>
                </a:cubicBezTo>
                <a:cubicBezTo>
                  <a:pt x="203" y="246"/>
                  <a:pt x="204" y="246"/>
                  <a:pt x="205" y="245"/>
                </a:cubicBezTo>
                <a:cubicBezTo>
                  <a:pt x="222" y="228"/>
                  <a:pt x="222" y="228"/>
                  <a:pt x="222" y="228"/>
                </a:cubicBezTo>
                <a:cubicBezTo>
                  <a:pt x="249" y="255"/>
                  <a:pt x="249" y="255"/>
                  <a:pt x="249" y="255"/>
                </a:cubicBezTo>
                <a:cubicBezTo>
                  <a:pt x="250" y="256"/>
                  <a:pt x="251" y="256"/>
                  <a:pt x="252" y="256"/>
                </a:cubicBezTo>
                <a:cubicBezTo>
                  <a:pt x="253" y="256"/>
                  <a:pt x="254" y="256"/>
                  <a:pt x="255" y="255"/>
                </a:cubicBezTo>
                <a:cubicBezTo>
                  <a:pt x="256" y="253"/>
                  <a:pt x="256" y="251"/>
                  <a:pt x="255" y="249"/>
                </a:cubicBezTo>
                <a:close/>
                <a:moveTo>
                  <a:pt x="219" y="219"/>
                </a:moveTo>
                <a:cubicBezTo>
                  <a:pt x="219" y="219"/>
                  <a:pt x="219" y="219"/>
                  <a:pt x="219" y="219"/>
                </a:cubicBezTo>
                <a:cubicBezTo>
                  <a:pt x="219" y="219"/>
                  <a:pt x="219" y="219"/>
                  <a:pt x="219" y="219"/>
                </a:cubicBezTo>
                <a:cubicBezTo>
                  <a:pt x="203" y="235"/>
                  <a:pt x="203" y="235"/>
                  <a:pt x="203" y="235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235" y="203"/>
                  <a:pt x="235" y="203"/>
                  <a:pt x="235" y="203"/>
                </a:cubicBezTo>
                <a:lnTo>
                  <a:pt x="219" y="219"/>
                </a:lnTo>
                <a:close/>
              </a:path>
            </a:pathLst>
          </a:custGeom>
          <a:solidFill>
            <a:srgbClr val="2C3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92" name="Man with speech">
            <a:extLst>
              <a:ext uri="{FF2B5EF4-FFF2-40B4-BE49-F238E27FC236}">
                <a16:creationId xmlns:a16="http://schemas.microsoft.com/office/drawing/2014/main" id="{275E8ACD-0674-8B6C-AB50-5ACAADF34B90}"/>
              </a:ext>
            </a:extLst>
          </p:cNvPr>
          <p:cNvSpPr>
            <a:spLocks noEditPoints="1"/>
          </p:cNvSpPr>
          <p:nvPr/>
        </p:nvSpPr>
        <p:spPr bwMode="auto">
          <a:xfrm>
            <a:off x="8404700" y="2294399"/>
            <a:ext cx="795939" cy="794217"/>
          </a:xfrm>
          <a:custGeom>
            <a:avLst/>
            <a:gdLst>
              <a:gd name="T0" fmla="*/ 96 w 256"/>
              <a:gd name="T1" fmla="*/ 235 h 256"/>
              <a:gd name="T2" fmla="*/ 104 w 256"/>
              <a:gd name="T3" fmla="*/ 256 h 256"/>
              <a:gd name="T4" fmla="*/ 100 w 256"/>
              <a:gd name="T5" fmla="*/ 231 h 256"/>
              <a:gd name="T6" fmla="*/ 24 w 256"/>
              <a:gd name="T7" fmla="*/ 235 h 256"/>
              <a:gd name="T8" fmla="*/ 32 w 256"/>
              <a:gd name="T9" fmla="*/ 256 h 256"/>
              <a:gd name="T10" fmla="*/ 28 w 256"/>
              <a:gd name="T11" fmla="*/ 231 h 256"/>
              <a:gd name="T12" fmla="*/ 85 w 256"/>
              <a:gd name="T13" fmla="*/ 196 h 256"/>
              <a:gd name="T14" fmla="*/ 64 w 256"/>
              <a:gd name="T15" fmla="*/ 140 h 256"/>
              <a:gd name="T16" fmla="*/ 43 w 256"/>
              <a:gd name="T17" fmla="*/ 196 h 256"/>
              <a:gd name="T18" fmla="*/ 0 w 256"/>
              <a:gd name="T19" fmla="*/ 235 h 256"/>
              <a:gd name="T20" fmla="*/ 8 w 256"/>
              <a:gd name="T21" fmla="*/ 256 h 256"/>
              <a:gd name="T22" fmla="*/ 37 w 256"/>
              <a:gd name="T23" fmla="*/ 204 h 256"/>
              <a:gd name="T24" fmla="*/ 120 w 256"/>
              <a:gd name="T25" fmla="*/ 235 h 256"/>
              <a:gd name="T26" fmla="*/ 128 w 256"/>
              <a:gd name="T27" fmla="*/ 256 h 256"/>
              <a:gd name="T28" fmla="*/ 91 w 256"/>
              <a:gd name="T29" fmla="*/ 196 h 256"/>
              <a:gd name="T30" fmla="*/ 40 w 256"/>
              <a:gd name="T31" fmla="*/ 172 h 256"/>
              <a:gd name="T32" fmla="*/ 88 w 256"/>
              <a:gd name="T33" fmla="*/ 172 h 256"/>
              <a:gd name="T34" fmla="*/ 184 w 256"/>
              <a:gd name="T35" fmla="*/ 41 h 256"/>
              <a:gd name="T36" fmla="*/ 206 w 256"/>
              <a:gd name="T37" fmla="*/ 55 h 256"/>
              <a:gd name="T38" fmla="*/ 188 w 256"/>
              <a:gd name="T39" fmla="*/ 24 h 256"/>
              <a:gd name="T40" fmla="*/ 180 w 256"/>
              <a:gd name="T41" fmla="*/ 34 h 256"/>
              <a:gd name="T42" fmla="*/ 184 w 256"/>
              <a:gd name="T43" fmla="*/ 76 h 256"/>
              <a:gd name="T44" fmla="*/ 184 w 256"/>
              <a:gd name="T45" fmla="*/ 103 h 256"/>
              <a:gd name="T46" fmla="*/ 162 w 256"/>
              <a:gd name="T47" fmla="*/ 90 h 256"/>
              <a:gd name="T48" fmla="*/ 180 w 256"/>
              <a:gd name="T49" fmla="*/ 120 h 256"/>
              <a:gd name="T50" fmla="*/ 188 w 256"/>
              <a:gd name="T51" fmla="*/ 111 h 256"/>
              <a:gd name="T52" fmla="*/ 184 w 256"/>
              <a:gd name="T53" fmla="*/ 68 h 256"/>
              <a:gd name="T54" fmla="*/ 184 w 256"/>
              <a:gd name="T55" fmla="*/ 41 h 256"/>
              <a:gd name="T56" fmla="*/ 112 w 256"/>
              <a:gd name="T57" fmla="*/ 72 h 256"/>
              <a:gd name="T58" fmla="*/ 114 w 256"/>
              <a:gd name="T59" fmla="*/ 137 h 256"/>
              <a:gd name="T60" fmla="*/ 119 w 256"/>
              <a:gd name="T61" fmla="*/ 142 h 256"/>
              <a:gd name="T62" fmla="*/ 184 w 256"/>
              <a:gd name="T63" fmla="*/ 144 h 256"/>
              <a:gd name="T64" fmla="*/ 184 w 256"/>
              <a:gd name="T65" fmla="*/ 0 h 256"/>
              <a:gd name="T66" fmla="*/ 149 w 256"/>
              <a:gd name="T67" fmla="*/ 126 h 256"/>
              <a:gd name="T68" fmla="*/ 146 w 256"/>
              <a:gd name="T69" fmla="*/ 125 h 256"/>
              <a:gd name="T70" fmla="*/ 130 w 256"/>
              <a:gd name="T71" fmla="*/ 108 h 256"/>
              <a:gd name="T72" fmla="*/ 120 w 256"/>
              <a:gd name="T73" fmla="*/ 72 h 256"/>
              <a:gd name="T74" fmla="*/ 248 w 256"/>
              <a:gd name="T75" fmla="*/ 7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56" h="256">
                <a:moveTo>
                  <a:pt x="100" y="231"/>
                </a:moveTo>
                <a:cubicBezTo>
                  <a:pt x="98" y="231"/>
                  <a:pt x="96" y="233"/>
                  <a:pt x="96" y="235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4" y="256"/>
                  <a:pt x="104" y="256"/>
                  <a:pt x="104" y="256"/>
                </a:cubicBezTo>
                <a:cubicBezTo>
                  <a:pt x="104" y="235"/>
                  <a:pt x="104" y="235"/>
                  <a:pt x="104" y="235"/>
                </a:cubicBezTo>
                <a:cubicBezTo>
                  <a:pt x="104" y="233"/>
                  <a:pt x="102" y="231"/>
                  <a:pt x="100" y="231"/>
                </a:cubicBezTo>
                <a:close/>
                <a:moveTo>
                  <a:pt x="28" y="231"/>
                </a:moveTo>
                <a:cubicBezTo>
                  <a:pt x="26" y="231"/>
                  <a:pt x="24" y="233"/>
                  <a:pt x="24" y="235"/>
                </a:cubicBezTo>
                <a:cubicBezTo>
                  <a:pt x="24" y="256"/>
                  <a:pt x="24" y="256"/>
                  <a:pt x="24" y="256"/>
                </a:cubicBezTo>
                <a:cubicBezTo>
                  <a:pt x="32" y="256"/>
                  <a:pt x="32" y="256"/>
                  <a:pt x="32" y="256"/>
                </a:cubicBezTo>
                <a:cubicBezTo>
                  <a:pt x="32" y="235"/>
                  <a:pt x="32" y="235"/>
                  <a:pt x="32" y="235"/>
                </a:cubicBezTo>
                <a:cubicBezTo>
                  <a:pt x="32" y="233"/>
                  <a:pt x="30" y="231"/>
                  <a:pt x="28" y="231"/>
                </a:cubicBezTo>
                <a:close/>
                <a:moveTo>
                  <a:pt x="91" y="196"/>
                </a:moveTo>
                <a:cubicBezTo>
                  <a:pt x="85" y="196"/>
                  <a:pt x="85" y="196"/>
                  <a:pt x="85" y="196"/>
                </a:cubicBezTo>
                <a:cubicBezTo>
                  <a:pt x="92" y="190"/>
                  <a:pt x="96" y="182"/>
                  <a:pt x="96" y="172"/>
                </a:cubicBezTo>
                <a:cubicBezTo>
                  <a:pt x="96" y="154"/>
                  <a:pt x="82" y="140"/>
                  <a:pt x="64" y="140"/>
                </a:cubicBezTo>
                <a:cubicBezTo>
                  <a:pt x="46" y="140"/>
                  <a:pt x="32" y="154"/>
                  <a:pt x="32" y="172"/>
                </a:cubicBezTo>
                <a:cubicBezTo>
                  <a:pt x="32" y="182"/>
                  <a:pt x="36" y="190"/>
                  <a:pt x="43" y="196"/>
                </a:cubicBezTo>
                <a:cubicBezTo>
                  <a:pt x="37" y="196"/>
                  <a:pt x="37" y="196"/>
                  <a:pt x="37" y="196"/>
                </a:cubicBezTo>
                <a:cubicBezTo>
                  <a:pt x="14" y="196"/>
                  <a:pt x="0" y="211"/>
                  <a:pt x="0" y="235"/>
                </a:cubicBezTo>
                <a:cubicBezTo>
                  <a:pt x="0" y="256"/>
                  <a:pt x="0" y="256"/>
                  <a:pt x="0" y="256"/>
                </a:cubicBezTo>
                <a:cubicBezTo>
                  <a:pt x="8" y="256"/>
                  <a:pt x="8" y="256"/>
                  <a:pt x="8" y="256"/>
                </a:cubicBezTo>
                <a:cubicBezTo>
                  <a:pt x="8" y="235"/>
                  <a:pt x="8" y="235"/>
                  <a:pt x="8" y="235"/>
                </a:cubicBezTo>
                <a:cubicBezTo>
                  <a:pt x="8" y="215"/>
                  <a:pt x="19" y="204"/>
                  <a:pt x="37" y="204"/>
                </a:cubicBezTo>
                <a:cubicBezTo>
                  <a:pt x="91" y="204"/>
                  <a:pt x="91" y="204"/>
                  <a:pt x="91" y="204"/>
                </a:cubicBezTo>
                <a:cubicBezTo>
                  <a:pt x="109" y="204"/>
                  <a:pt x="120" y="215"/>
                  <a:pt x="120" y="235"/>
                </a:cubicBezTo>
                <a:cubicBezTo>
                  <a:pt x="120" y="256"/>
                  <a:pt x="120" y="256"/>
                  <a:pt x="120" y="256"/>
                </a:cubicBezTo>
                <a:cubicBezTo>
                  <a:pt x="128" y="256"/>
                  <a:pt x="128" y="256"/>
                  <a:pt x="128" y="256"/>
                </a:cubicBezTo>
                <a:cubicBezTo>
                  <a:pt x="128" y="235"/>
                  <a:pt x="128" y="235"/>
                  <a:pt x="128" y="235"/>
                </a:cubicBezTo>
                <a:cubicBezTo>
                  <a:pt x="128" y="211"/>
                  <a:pt x="114" y="196"/>
                  <a:pt x="91" y="196"/>
                </a:cubicBezTo>
                <a:close/>
                <a:moveTo>
                  <a:pt x="64" y="196"/>
                </a:moveTo>
                <a:cubicBezTo>
                  <a:pt x="51" y="196"/>
                  <a:pt x="40" y="185"/>
                  <a:pt x="40" y="172"/>
                </a:cubicBezTo>
                <a:cubicBezTo>
                  <a:pt x="40" y="159"/>
                  <a:pt x="51" y="148"/>
                  <a:pt x="64" y="148"/>
                </a:cubicBezTo>
                <a:cubicBezTo>
                  <a:pt x="77" y="148"/>
                  <a:pt x="88" y="159"/>
                  <a:pt x="88" y="172"/>
                </a:cubicBezTo>
                <a:cubicBezTo>
                  <a:pt x="88" y="185"/>
                  <a:pt x="77" y="196"/>
                  <a:pt x="64" y="196"/>
                </a:cubicBezTo>
                <a:close/>
                <a:moveTo>
                  <a:pt x="184" y="41"/>
                </a:moveTo>
                <a:cubicBezTo>
                  <a:pt x="191" y="41"/>
                  <a:pt x="198" y="47"/>
                  <a:pt x="198" y="55"/>
                </a:cubicBezTo>
                <a:cubicBezTo>
                  <a:pt x="206" y="55"/>
                  <a:pt x="206" y="55"/>
                  <a:pt x="206" y="55"/>
                </a:cubicBezTo>
                <a:cubicBezTo>
                  <a:pt x="206" y="44"/>
                  <a:pt x="198" y="35"/>
                  <a:pt x="188" y="34"/>
                </a:cubicBezTo>
                <a:cubicBezTo>
                  <a:pt x="188" y="24"/>
                  <a:pt x="188" y="24"/>
                  <a:pt x="188" y="24"/>
                </a:cubicBezTo>
                <a:cubicBezTo>
                  <a:pt x="180" y="24"/>
                  <a:pt x="180" y="24"/>
                  <a:pt x="180" y="24"/>
                </a:cubicBezTo>
                <a:cubicBezTo>
                  <a:pt x="180" y="34"/>
                  <a:pt x="180" y="34"/>
                  <a:pt x="180" y="34"/>
                </a:cubicBezTo>
                <a:cubicBezTo>
                  <a:pt x="170" y="35"/>
                  <a:pt x="162" y="44"/>
                  <a:pt x="162" y="55"/>
                </a:cubicBezTo>
                <a:cubicBezTo>
                  <a:pt x="162" y="67"/>
                  <a:pt x="172" y="76"/>
                  <a:pt x="184" y="76"/>
                </a:cubicBezTo>
                <a:cubicBezTo>
                  <a:pt x="191" y="76"/>
                  <a:pt x="198" y="82"/>
                  <a:pt x="198" y="90"/>
                </a:cubicBezTo>
                <a:cubicBezTo>
                  <a:pt x="198" y="97"/>
                  <a:pt x="191" y="103"/>
                  <a:pt x="184" y="103"/>
                </a:cubicBezTo>
                <a:cubicBezTo>
                  <a:pt x="177" y="103"/>
                  <a:pt x="170" y="97"/>
                  <a:pt x="170" y="9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62" y="100"/>
                  <a:pt x="170" y="109"/>
                  <a:pt x="180" y="111"/>
                </a:cubicBezTo>
                <a:cubicBezTo>
                  <a:pt x="180" y="120"/>
                  <a:pt x="180" y="120"/>
                  <a:pt x="180" y="120"/>
                </a:cubicBezTo>
                <a:cubicBezTo>
                  <a:pt x="188" y="120"/>
                  <a:pt x="188" y="120"/>
                  <a:pt x="188" y="12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98" y="109"/>
                  <a:pt x="206" y="100"/>
                  <a:pt x="206" y="90"/>
                </a:cubicBezTo>
                <a:cubicBezTo>
                  <a:pt x="206" y="78"/>
                  <a:pt x="196" y="68"/>
                  <a:pt x="184" y="68"/>
                </a:cubicBezTo>
                <a:cubicBezTo>
                  <a:pt x="177" y="68"/>
                  <a:pt x="170" y="62"/>
                  <a:pt x="170" y="55"/>
                </a:cubicBezTo>
                <a:cubicBezTo>
                  <a:pt x="170" y="47"/>
                  <a:pt x="177" y="41"/>
                  <a:pt x="184" y="41"/>
                </a:cubicBezTo>
                <a:close/>
                <a:moveTo>
                  <a:pt x="184" y="0"/>
                </a:moveTo>
                <a:cubicBezTo>
                  <a:pt x="144" y="0"/>
                  <a:pt x="112" y="32"/>
                  <a:pt x="112" y="72"/>
                </a:cubicBezTo>
                <a:cubicBezTo>
                  <a:pt x="112" y="85"/>
                  <a:pt x="115" y="97"/>
                  <a:pt x="122" y="108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8"/>
                  <a:pt x="114" y="140"/>
                  <a:pt x="115" y="141"/>
                </a:cubicBezTo>
                <a:cubicBezTo>
                  <a:pt x="116" y="142"/>
                  <a:pt x="118" y="142"/>
                  <a:pt x="119" y="142"/>
                </a:cubicBezTo>
                <a:cubicBezTo>
                  <a:pt x="147" y="133"/>
                  <a:pt x="147" y="133"/>
                  <a:pt x="147" y="133"/>
                </a:cubicBezTo>
                <a:cubicBezTo>
                  <a:pt x="158" y="140"/>
                  <a:pt x="171" y="144"/>
                  <a:pt x="184" y="144"/>
                </a:cubicBezTo>
                <a:cubicBezTo>
                  <a:pt x="224" y="144"/>
                  <a:pt x="256" y="112"/>
                  <a:pt x="256" y="72"/>
                </a:cubicBezTo>
                <a:cubicBezTo>
                  <a:pt x="256" y="32"/>
                  <a:pt x="224" y="0"/>
                  <a:pt x="184" y="0"/>
                </a:cubicBezTo>
                <a:close/>
                <a:moveTo>
                  <a:pt x="184" y="136"/>
                </a:moveTo>
                <a:cubicBezTo>
                  <a:pt x="172" y="136"/>
                  <a:pt x="160" y="132"/>
                  <a:pt x="149" y="126"/>
                </a:cubicBezTo>
                <a:cubicBezTo>
                  <a:pt x="149" y="125"/>
                  <a:pt x="148" y="125"/>
                  <a:pt x="147" y="125"/>
                </a:cubicBezTo>
                <a:cubicBezTo>
                  <a:pt x="147" y="125"/>
                  <a:pt x="146" y="125"/>
                  <a:pt x="146" y="125"/>
                </a:cubicBezTo>
                <a:cubicBezTo>
                  <a:pt x="124" y="132"/>
                  <a:pt x="124" y="132"/>
                  <a:pt x="124" y="132"/>
                </a:cubicBezTo>
                <a:cubicBezTo>
                  <a:pt x="130" y="108"/>
                  <a:pt x="130" y="108"/>
                  <a:pt x="130" y="108"/>
                </a:cubicBezTo>
                <a:cubicBezTo>
                  <a:pt x="130" y="107"/>
                  <a:pt x="130" y="106"/>
                  <a:pt x="129" y="105"/>
                </a:cubicBezTo>
                <a:cubicBezTo>
                  <a:pt x="123" y="95"/>
                  <a:pt x="120" y="84"/>
                  <a:pt x="120" y="72"/>
                </a:cubicBezTo>
                <a:cubicBezTo>
                  <a:pt x="120" y="37"/>
                  <a:pt x="149" y="8"/>
                  <a:pt x="184" y="8"/>
                </a:cubicBezTo>
                <a:cubicBezTo>
                  <a:pt x="219" y="8"/>
                  <a:pt x="248" y="37"/>
                  <a:pt x="248" y="72"/>
                </a:cubicBezTo>
                <a:cubicBezTo>
                  <a:pt x="248" y="107"/>
                  <a:pt x="219" y="136"/>
                  <a:pt x="184" y="136"/>
                </a:cubicBezTo>
                <a:close/>
              </a:path>
            </a:pathLst>
          </a:custGeom>
          <a:solidFill>
            <a:srgbClr val="2C3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E2A5EDE6-8539-CB4F-FD69-34A2E0A924FF}"/>
              </a:ext>
            </a:extLst>
          </p:cNvPr>
          <p:cNvSpPr txBox="1"/>
          <p:nvPr/>
        </p:nvSpPr>
        <p:spPr>
          <a:xfrm>
            <a:off x="812232" y="5573633"/>
            <a:ext cx="9214337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Sempre avaliar a pertinência!</a:t>
            </a:r>
          </a:p>
        </p:txBody>
      </p:sp>
    </p:spTree>
    <p:extLst>
      <p:ext uri="{BB962C8B-B14F-4D97-AF65-F5344CB8AC3E}">
        <p14:creationId xmlns:p14="http://schemas.microsoft.com/office/powerpoint/2010/main" val="123610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9" grpId="0" animBg="1"/>
      <p:bldP spid="51" grpId="0" animBg="1"/>
      <p:bldP spid="53" grpId="0"/>
      <p:bldP spid="55" grpId="0"/>
      <p:bldP spid="76" grpId="0"/>
      <p:bldP spid="90" grpId="0"/>
      <p:bldP spid="91" grpId="0" animBg="1"/>
      <p:bldP spid="92" grpId="0" animBg="1"/>
      <p:bldP spid="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175">
            <a:extLst>
              <a:ext uri="{FF2B5EF4-FFF2-40B4-BE49-F238E27FC236}">
                <a16:creationId xmlns:a16="http://schemas.microsoft.com/office/drawing/2014/main" id="{4B348B85-F58E-B2A7-52FA-464B51DA47F5}"/>
              </a:ext>
            </a:extLst>
          </p:cNvPr>
          <p:cNvSpPr/>
          <p:nvPr/>
        </p:nvSpPr>
        <p:spPr>
          <a:xfrm>
            <a:off x="8710489" y="-960636"/>
            <a:ext cx="5258177" cy="5258177"/>
          </a:xfrm>
          <a:prstGeom prst="ellipse">
            <a:avLst/>
          </a:prstGeom>
          <a:solidFill>
            <a:srgbClr val="E0E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TextBox 104">
            <a:extLst>
              <a:ext uri="{FF2B5EF4-FFF2-40B4-BE49-F238E27FC236}">
                <a16:creationId xmlns:a16="http://schemas.microsoft.com/office/drawing/2014/main" id="{5F70E5B3-4EC8-B18C-AD6D-DAD43ABC99DC}"/>
              </a:ext>
            </a:extLst>
          </p:cNvPr>
          <p:cNvSpPr txBox="1"/>
          <p:nvPr/>
        </p:nvSpPr>
        <p:spPr>
          <a:xfrm>
            <a:off x="411145" y="498924"/>
            <a:ext cx="362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DD4F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Teletrabalho</a:t>
            </a:r>
          </a:p>
        </p:txBody>
      </p:sp>
      <p:sp>
        <p:nvSpPr>
          <p:cNvPr id="5" name="Rectangle: Rounded Corners 105">
            <a:extLst>
              <a:ext uri="{FF2B5EF4-FFF2-40B4-BE49-F238E27FC236}">
                <a16:creationId xmlns:a16="http://schemas.microsoft.com/office/drawing/2014/main" id="{1B05E5B7-C232-A14E-3A93-8994A0E9957B}"/>
              </a:ext>
            </a:extLst>
          </p:cNvPr>
          <p:cNvSpPr/>
          <p:nvPr/>
        </p:nvSpPr>
        <p:spPr>
          <a:xfrm>
            <a:off x="665942" y="1261266"/>
            <a:ext cx="89555" cy="895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+mj-lt"/>
            </a:endParaRPr>
          </a:p>
        </p:txBody>
      </p:sp>
      <p:sp>
        <p:nvSpPr>
          <p:cNvPr id="6" name="Rectangle: Rounded Corners 106">
            <a:extLst>
              <a:ext uri="{FF2B5EF4-FFF2-40B4-BE49-F238E27FC236}">
                <a16:creationId xmlns:a16="http://schemas.microsoft.com/office/drawing/2014/main" id="{7B1084A6-227C-96AA-FCF3-CB75AEA318FB}"/>
              </a:ext>
            </a:extLst>
          </p:cNvPr>
          <p:cNvSpPr/>
          <p:nvPr/>
        </p:nvSpPr>
        <p:spPr>
          <a:xfrm>
            <a:off x="903204" y="1261266"/>
            <a:ext cx="89555" cy="895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+mj-lt"/>
            </a:endParaRPr>
          </a:p>
        </p:txBody>
      </p:sp>
      <p:sp>
        <p:nvSpPr>
          <p:cNvPr id="7" name="Rectangle: Rounded Corners 107">
            <a:extLst>
              <a:ext uri="{FF2B5EF4-FFF2-40B4-BE49-F238E27FC236}">
                <a16:creationId xmlns:a16="http://schemas.microsoft.com/office/drawing/2014/main" id="{D90DB844-36B3-D98E-86AD-7B689E6E6C00}"/>
              </a:ext>
            </a:extLst>
          </p:cNvPr>
          <p:cNvSpPr/>
          <p:nvPr/>
        </p:nvSpPr>
        <p:spPr>
          <a:xfrm>
            <a:off x="1140465" y="1261266"/>
            <a:ext cx="89555" cy="8955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+mj-lt"/>
            </a:endParaRPr>
          </a:p>
        </p:txBody>
      </p:sp>
      <p:grpSp>
        <p:nvGrpSpPr>
          <p:cNvPr id="8" name="Group 96">
            <a:extLst>
              <a:ext uri="{FF2B5EF4-FFF2-40B4-BE49-F238E27FC236}">
                <a16:creationId xmlns:a16="http://schemas.microsoft.com/office/drawing/2014/main" id="{E6EBAAA4-165D-9EEF-F445-DEF796173BB5}"/>
              </a:ext>
            </a:extLst>
          </p:cNvPr>
          <p:cNvGrpSpPr/>
          <p:nvPr/>
        </p:nvGrpSpPr>
        <p:grpSpPr>
          <a:xfrm>
            <a:off x="5503656" y="1009778"/>
            <a:ext cx="5655194" cy="3476172"/>
            <a:chOff x="4902604" y="891789"/>
            <a:chExt cx="5245287" cy="3224206"/>
          </a:xfrm>
        </p:grpSpPr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06A2EAC0-B855-BA9E-5279-AAB1A2E500F2}"/>
                </a:ext>
              </a:extLst>
            </p:cNvPr>
            <p:cNvSpPr/>
            <p:nvPr/>
          </p:nvSpPr>
          <p:spPr>
            <a:xfrm>
              <a:off x="5285507" y="891789"/>
              <a:ext cx="4499104" cy="3052191"/>
            </a:xfrm>
            <a:custGeom>
              <a:avLst/>
              <a:gdLst>
                <a:gd name="connsiteX0" fmla="*/ 4499105 w 4499104"/>
                <a:gd name="connsiteY0" fmla="*/ 3052191 h 3052191"/>
                <a:gd name="connsiteX1" fmla="*/ 0 w 4499104"/>
                <a:gd name="connsiteY1" fmla="*/ 3052191 h 3052191"/>
                <a:gd name="connsiteX2" fmla="*/ 0 w 4499104"/>
                <a:gd name="connsiteY2" fmla="*/ 118829 h 3052191"/>
                <a:gd name="connsiteX3" fmla="*/ 117743 w 4499104"/>
                <a:gd name="connsiteY3" fmla="*/ 0 h 3052191"/>
                <a:gd name="connsiteX4" fmla="*/ 4382320 w 4499104"/>
                <a:gd name="connsiteY4" fmla="*/ 0 h 3052191"/>
                <a:gd name="connsiteX5" fmla="*/ 4499105 w 4499104"/>
                <a:gd name="connsiteY5" fmla="*/ 118829 h 305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9104" h="3052191">
                  <a:moveTo>
                    <a:pt x="4499105" y="3052191"/>
                  </a:moveTo>
                  <a:lnTo>
                    <a:pt x="0" y="3052191"/>
                  </a:lnTo>
                  <a:lnTo>
                    <a:pt x="0" y="118829"/>
                  </a:lnTo>
                  <a:cubicBezTo>
                    <a:pt x="-2" y="53574"/>
                    <a:pt x="52561" y="526"/>
                    <a:pt x="117743" y="0"/>
                  </a:cubicBezTo>
                  <a:lnTo>
                    <a:pt x="4382320" y="0"/>
                  </a:lnTo>
                  <a:cubicBezTo>
                    <a:pt x="4447126" y="1047"/>
                    <a:pt x="4499105" y="53943"/>
                    <a:pt x="4499105" y="118829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47798" cap="flat">
              <a:noFill/>
              <a:prstDash val="solid"/>
              <a:miter/>
            </a:ln>
            <a:effectLst>
              <a:outerShdw blurRad="965200" dist="431800" dir="5400000" algn="t" rotWithShape="0">
                <a:prstClr val="black">
                  <a:alpha val="9000"/>
                </a:prstClr>
              </a:outerShdw>
            </a:effectLst>
          </p:spPr>
          <p:txBody>
            <a:bodyPr rtlCol="0" anchor="ctr"/>
            <a:lstStyle/>
            <a:p>
              <a:endParaRPr lang="pt-BR" dirty="0">
                <a:latin typeface="+mj-lt"/>
              </a:endParaRPr>
            </a:p>
          </p:txBody>
        </p:sp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4E9964D1-0721-B692-6F0B-DA8CDC512310}"/>
                </a:ext>
              </a:extLst>
            </p:cNvPr>
            <p:cNvSpPr/>
            <p:nvPr/>
          </p:nvSpPr>
          <p:spPr>
            <a:xfrm>
              <a:off x="5388891" y="1079616"/>
              <a:ext cx="4292816" cy="2703848"/>
            </a:xfrm>
            <a:custGeom>
              <a:avLst/>
              <a:gdLst>
                <a:gd name="connsiteX0" fmla="*/ 0 w 4292816"/>
                <a:gd name="connsiteY0" fmla="*/ 0 h 2703848"/>
                <a:gd name="connsiteX1" fmla="*/ 4292816 w 4292816"/>
                <a:gd name="connsiteY1" fmla="*/ 0 h 2703848"/>
                <a:gd name="connsiteX2" fmla="*/ 4292816 w 4292816"/>
                <a:gd name="connsiteY2" fmla="*/ 2703849 h 2703848"/>
                <a:gd name="connsiteX3" fmla="*/ 0 w 4292816"/>
                <a:gd name="connsiteY3" fmla="*/ 2703849 h 270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2816" h="2703848">
                  <a:moveTo>
                    <a:pt x="0" y="0"/>
                  </a:moveTo>
                  <a:lnTo>
                    <a:pt x="4292816" y="0"/>
                  </a:lnTo>
                  <a:lnTo>
                    <a:pt x="4292816" y="2703849"/>
                  </a:lnTo>
                  <a:lnTo>
                    <a:pt x="0" y="2703849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+mj-lt"/>
              </a:endParaRPr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245645BF-6979-805F-97D6-D8708774FC2A}"/>
                </a:ext>
              </a:extLst>
            </p:cNvPr>
            <p:cNvSpPr/>
            <p:nvPr/>
          </p:nvSpPr>
          <p:spPr>
            <a:xfrm>
              <a:off x="4902604" y="3973208"/>
              <a:ext cx="5245286" cy="142787"/>
            </a:xfrm>
            <a:custGeom>
              <a:avLst/>
              <a:gdLst>
                <a:gd name="connsiteX0" fmla="*/ 5245286 w 5245286"/>
                <a:gd name="connsiteY0" fmla="*/ 0 h 142787"/>
                <a:gd name="connsiteX1" fmla="*/ 5245286 w 5245286"/>
                <a:gd name="connsiteY1" fmla="*/ 11021 h 142787"/>
                <a:gd name="connsiteX2" fmla="*/ 5206518 w 5245286"/>
                <a:gd name="connsiteY2" fmla="*/ 77143 h 142787"/>
                <a:gd name="connsiteX3" fmla="*/ 5034211 w 5245286"/>
                <a:gd name="connsiteY3" fmla="*/ 142787 h 142787"/>
                <a:gd name="connsiteX4" fmla="*/ 211075 w 5245286"/>
                <a:gd name="connsiteY4" fmla="*/ 142787 h 142787"/>
                <a:gd name="connsiteX5" fmla="*/ 38290 w 5245286"/>
                <a:gd name="connsiteY5" fmla="*/ 77143 h 142787"/>
                <a:gd name="connsiteX6" fmla="*/ 0 w 5245286"/>
                <a:gd name="connsiteY6" fmla="*/ 11021 h 142787"/>
                <a:gd name="connsiteX7" fmla="*/ 0 w 5245286"/>
                <a:gd name="connsiteY7" fmla="*/ 0 h 1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5286" h="142787">
                  <a:moveTo>
                    <a:pt x="5245286" y="0"/>
                  </a:moveTo>
                  <a:lnTo>
                    <a:pt x="5245286" y="11021"/>
                  </a:lnTo>
                  <a:cubicBezTo>
                    <a:pt x="5242702" y="37700"/>
                    <a:pt x="5228534" y="61892"/>
                    <a:pt x="5206518" y="77143"/>
                  </a:cubicBezTo>
                  <a:cubicBezTo>
                    <a:pt x="5157028" y="115979"/>
                    <a:pt x="5096960" y="138868"/>
                    <a:pt x="5034211" y="142787"/>
                  </a:cubicBezTo>
                  <a:lnTo>
                    <a:pt x="211075" y="142787"/>
                  </a:lnTo>
                  <a:cubicBezTo>
                    <a:pt x="148200" y="138786"/>
                    <a:pt x="87988" y="115907"/>
                    <a:pt x="38290" y="77143"/>
                  </a:cubicBezTo>
                  <a:cubicBezTo>
                    <a:pt x="16552" y="61705"/>
                    <a:pt x="2581" y="37575"/>
                    <a:pt x="0" y="110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+mj-lt"/>
              </a:endParaRPr>
            </a:p>
          </p:txBody>
        </p:sp>
        <p:sp>
          <p:nvSpPr>
            <p:cNvPr id="12" name="Freeform 49">
              <a:extLst>
                <a:ext uri="{FF2B5EF4-FFF2-40B4-BE49-F238E27FC236}">
                  <a16:creationId xmlns:a16="http://schemas.microsoft.com/office/drawing/2014/main" id="{FD0AB1AC-FED7-FDBD-5748-1BE74F8F2101}"/>
                </a:ext>
              </a:extLst>
            </p:cNvPr>
            <p:cNvSpPr/>
            <p:nvPr/>
          </p:nvSpPr>
          <p:spPr>
            <a:xfrm>
              <a:off x="4902605" y="3943980"/>
              <a:ext cx="5245286" cy="106371"/>
            </a:xfrm>
            <a:custGeom>
              <a:avLst/>
              <a:gdLst>
                <a:gd name="connsiteX0" fmla="*/ 5245286 w 5245286"/>
                <a:gd name="connsiteY0" fmla="*/ 20124 h 106371"/>
                <a:gd name="connsiteX1" fmla="*/ 5245286 w 5245286"/>
                <a:gd name="connsiteY1" fmla="*/ 40249 h 106371"/>
                <a:gd name="connsiteX2" fmla="*/ 5206518 w 5245286"/>
                <a:gd name="connsiteY2" fmla="*/ 106371 h 106371"/>
                <a:gd name="connsiteX3" fmla="*/ 38290 w 5245286"/>
                <a:gd name="connsiteY3" fmla="*/ 106371 h 106371"/>
                <a:gd name="connsiteX4" fmla="*/ 0 w 5245286"/>
                <a:gd name="connsiteY4" fmla="*/ 40249 h 106371"/>
                <a:gd name="connsiteX5" fmla="*/ 0 w 5245286"/>
                <a:gd name="connsiteY5" fmla="*/ 20124 h 106371"/>
                <a:gd name="connsiteX6" fmla="*/ 20102 w 5245286"/>
                <a:gd name="connsiteY6" fmla="*/ 0 h 106371"/>
                <a:gd name="connsiteX7" fmla="*/ 5225184 w 5245286"/>
                <a:gd name="connsiteY7" fmla="*/ 0 h 106371"/>
                <a:gd name="connsiteX8" fmla="*/ 5245286 w 5245286"/>
                <a:gd name="connsiteY8" fmla="*/ 20124 h 10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5286" h="106371">
                  <a:moveTo>
                    <a:pt x="5245286" y="20124"/>
                  </a:moveTo>
                  <a:lnTo>
                    <a:pt x="5245286" y="40249"/>
                  </a:lnTo>
                  <a:cubicBezTo>
                    <a:pt x="5242702" y="66928"/>
                    <a:pt x="5228534" y="91120"/>
                    <a:pt x="5206518" y="106371"/>
                  </a:cubicBezTo>
                  <a:lnTo>
                    <a:pt x="38290" y="106371"/>
                  </a:lnTo>
                  <a:cubicBezTo>
                    <a:pt x="16552" y="90933"/>
                    <a:pt x="2581" y="66803"/>
                    <a:pt x="0" y="40249"/>
                  </a:cubicBezTo>
                  <a:lnTo>
                    <a:pt x="0" y="20124"/>
                  </a:lnTo>
                  <a:cubicBezTo>
                    <a:pt x="0" y="9008"/>
                    <a:pt x="9000" y="0"/>
                    <a:pt x="20102" y="0"/>
                  </a:cubicBezTo>
                  <a:lnTo>
                    <a:pt x="5225184" y="0"/>
                  </a:lnTo>
                  <a:cubicBezTo>
                    <a:pt x="5236288" y="0"/>
                    <a:pt x="5245286" y="9008"/>
                    <a:pt x="5245286" y="20124"/>
                  </a:cubicBezTo>
                  <a:close/>
                </a:path>
              </a:pathLst>
            </a:custGeom>
            <a:solidFill>
              <a:srgbClr val="E5E5E5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+mj-lt"/>
              </a:endParaRPr>
            </a:p>
          </p:txBody>
        </p:sp>
        <p:sp>
          <p:nvSpPr>
            <p:cNvPr id="13" name="Freeform 50">
              <a:extLst>
                <a:ext uri="{FF2B5EF4-FFF2-40B4-BE49-F238E27FC236}">
                  <a16:creationId xmlns:a16="http://schemas.microsoft.com/office/drawing/2014/main" id="{5EC44EBA-0BED-329A-BE1D-CC0A5E3AE1FF}"/>
                </a:ext>
              </a:extLst>
            </p:cNvPr>
            <p:cNvSpPr/>
            <p:nvPr/>
          </p:nvSpPr>
          <p:spPr>
            <a:xfrm>
              <a:off x="7130140" y="3943980"/>
              <a:ext cx="777292" cy="51269"/>
            </a:xfrm>
            <a:custGeom>
              <a:avLst/>
              <a:gdLst>
                <a:gd name="connsiteX0" fmla="*/ 478628 w 777292"/>
                <a:gd name="connsiteY0" fmla="*/ 0 h 51269"/>
                <a:gd name="connsiteX1" fmla="*/ 0 w 777292"/>
                <a:gd name="connsiteY1" fmla="*/ 0 h 51269"/>
                <a:gd name="connsiteX2" fmla="*/ 55999 w 777292"/>
                <a:gd name="connsiteY2" fmla="*/ 51269 h 51269"/>
                <a:gd name="connsiteX3" fmla="*/ 721771 w 777292"/>
                <a:gd name="connsiteY3" fmla="*/ 51269 h 51269"/>
                <a:gd name="connsiteX4" fmla="*/ 777292 w 777292"/>
                <a:gd name="connsiteY4" fmla="*/ 0 h 5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92" h="51269">
                  <a:moveTo>
                    <a:pt x="478628" y="0"/>
                  </a:moveTo>
                  <a:lnTo>
                    <a:pt x="0" y="0"/>
                  </a:lnTo>
                  <a:cubicBezTo>
                    <a:pt x="2494" y="29075"/>
                    <a:pt x="26846" y="51375"/>
                    <a:pt x="55999" y="51269"/>
                  </a:cubicBezTo>
                  <a:lnTo>
                    <a:pt x="721771" y="51269"/>
                  </a:lnTo>
                  <a:cubicBezTo>
                    <a:pt x="750738" y="51125"/>
                    <a:pt x="774818" y="28893"/>
                    <a:pt x="777292" y="0"/>
                  </a:cubicBezTo>
                  <a:close/>
                </a:path>
              </a:pathLst>
            </a:custGeom>
            <a:solidFill>
              <a:srgbClr val="B3B3B3">
                <a:alpha val="45000"/>
              </a:srgbClr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+mj-lt"/>
              </a:endParaRPr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E0BF1A16-0ADC-11CF-DB35-1B453084B80D}"/>
                </a:ext>
              </a:extLst>
            </p:cNvPr>
            <p:cNvSpPr/>
            <p:nvPr/>
          </p:nvSpPr>
          <p:spPr>
            <a:xfrm>
              <a:off x="7126790" y="3943980"/>
              <a:ext cx="782557" cy="53185"/>
            </a:xfrm>
            <a:custGeom>
              <a:avLst/>
              <a:gdLst>
                <a:gd name="connsiteX0" fmla="*/ 725122 w 782557"/>
                <a:gd name="connsiteY0" fmla="*/ 53186 h 53185"/>
                <a:gd name="connsiteX1" fmla="*/ 57435 w 782557"/>
                <a:gd name="connsiteY1" fmla="*/ 53186 h 53185"/>
                <a:gd name="connsiteX2" fmla="*/ 0 w 782557"/>
                <a:gd name="connsiteY2" fmla="*/ 0 h 53185"/>
                <a:gd name="connsiteX3" fmla="*/ 3350 w 782557"/>
                <a:gd name="connsiteY3" fmla="*/ 0 h 53185"/>
                <a:gd name="connsiteX4" fmla="*/ 57435 w 782557"/>
                <a:gd name="connsiteY4" fmla="*/ 47915 h 53185"/>
                <a:gd name="connsiteX5" fmla="*/ 725122 w 782557"/>
                <a:gd name="connsiteY5" fmla="*/ 47915 h 53185"/>
                <a:gd name="connsiteX6" fmla="*/ 778728 w 782557"/>
                <a:gd name="connsiteY6" fmla="*/ 0 h 53185"/>
                <a:gd name="connsiteX7" fmla="*/ 782557 w 782557"/>
                <a:gd name="connsiteY7" fmla="*/ 0 h 53185"/>
                <a:gd name="connsiteX8" fmla="*/ 725122 w 782557"/>
                <a:gd name="connsiteY8" fmla="*/ 53186 h 5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2557" h="53185">
                  <a:moveTo>
                    <a:pt x="725122" y="53186"/>
                  </a:moveTo>
                  <a:lnTo>
                    <a:pt x="57435" y="53186"/>
                  </a:lnTo>
                  <a:cubicBezTo>
                    <a:pt x="27325" y="53272"/>
                    <a:pt x="2259" y="30062"/>
                    <a:pt x="0" y="0"/>
                  </a:cubicBezTo>
                  <a:lnTo>
                    <a:pt x="3350" y="0"/>
                  </a:lnTo>
                  <a:cubicBezTo>
                    <a:pt x="6524" y="27446"/>
                    <a:pt x="29838" y="48097"/>
                    <a:pt x="57435" y="47915"/>
                  </a:cubicBezTo>
                  <a:lnTo>
                    <a:pt x="725122" y="47915"/>
                  </a:lnTo>
                  <a:cubicBezTo>
                    <a:pt x="752624" y="48073"/>
                    <a:pt x="775780" y="27374"/>
                    <a:pt x="778728" y="0"/>
                  </a:cubicBezTo>
                  <a:lnTo>
                    <a:pt x="782557" y="0"/>
                  </a:lnTo>
                  <a:cubicBezTo>
                    <a:pt x="780078" y="29952"/>
                    <a:pt x="755141" y="53042"/>
                    <a:pt x="725122" y="53186"/>
                  </a:cubicBezTo>
                  <a:close/>
                </a:path>
              </a:pathLst>
            </a:custGeom>
            <a:solidFill>
              <a:srgbClr val="FFFFFF"/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+mj-lt"/>
              </a:endParaRPr>
            </a:p>
          </p:txBody>
        </p:sp>
        <p:sp>
          <p:nvSpPr>
            <p:cNvPr id="15" name="Freeform 52">
              <a:extLst>
                <a:ext uri="{FF2B5EF4-FFF2-40B4-BE49-F238E27FC236}">
                  <a16:creationId xmlns:a16="http://schemas.microsoft.com/office/drawing/2014/main" id="{5FD578DD-ACF7-BFD9-CD6E-B4A583EC77C4}"/>
                </a:ext>
              </a:extLst>
            </p:cNvPr>
            <p:cNvSpPr/>
            <p:nvPr/>
          </p:nvSpPr>
          <p:spPr>
            <a:xfrm>
              <a:off x="7519743" y="955995"/>
              <a:ext cx="63178" cy="63247"/>
            </a:xfrm>
            <a:custGeom>
              <a:avLst/>
              <a:gdLst>
                <a:gd name="connsiteX0" fmla="*/ 63179 w 63178"/>
                <a:gd name="connsiteY0" fmla="*/ 31624 h 63247"/>
                <a:gd name="connsiteX1" fmla="*/ 31589 w 63178"/>
                <a:gd name="connsiteY1" fmla="*/ 63248 h 63247"/>
                <a:gd name="connsiteX2" fmla="*/ 0 w 63178"/>
                <a:gd name="connsiteY2" fmla="*/ 31624 h 63247"/>
                <a:gd name="connsiteX3" fmla="*/ 31589 w 63178"/>
                <a:gd name="connsiteY3" fmla="*/ 0 h 63247"/>
                <a:gd name="connsiteX4" fmla="*/ 63179 w 63178"/>
                <a:gd name="connsiteY4" fmla="*/ 31624 h 6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78" h="63247">
                  <a:moveTo>
                    <a:pt x="63179" y="31624"/>
                  </a:moveTo>
                  <a:cubicBezTo>
                    <a:pt x="63179" y="49089"/>
                    <a:pt x="49035" y="63248"/>
                    <a:pt x="31589" y="63248"/>
                  </a:cubicBezTo>
                  <a:cubicBezTo>
                    <a:pt x="14143" y="63248"/>
                    <a:pt x="0" y="49089"/>
                    <a:pt x="0" y="31624"/>
                  </a:cubicBezTo>
                  <a:cubicBezTo>
                    <a:pt x="0" y="14158"/>
                    <a:pt x="14143" y="0"/>
                    <a:pt x="31589" y="0"/>
                  </a:cubicBezTo>
                  <a:cubicBezTo>
                    <a:pt x="48930" y="257"/>
                    <a:pt x="62920" y="14266"/>
                    <a:pt x="63179" y="3162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47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+mj-lt"/>
              </a:endParaRPr>
            </a:p>
          </p:txBody>
        </p:sp>
      </p:grpSp>
      <p:sp>
        <p:nvSpPr>
          <p:cNvPr id="16" name="TextBox 171">
            <a:extLst>
              <a:ext uri="{FF2B5EF4-FFF2-40B4-BE49-F238E27FC236}">
                <a16:creationId xmlns:a16="http://schemas.microsoft.com/office/drawing/2014/main" id="{A0D3BB29-8E45-DED1-F8F4-615577612EBC}"/>
              </a:ext>
            </a:extLst>
          </p:cNvPr>
          <p:cNvSpPr txBox="1"/>
          <p:nvPr/>
        </p:nvSpPr>
        <p:spPr>
          <a:xfrm>
            <a:off x="411145" y="1419965"/>
            <a:ext cx="4302538" cy="3775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Observar, seja </a:t>
            </a:r>
            <a:r>
              <a:rPr lang="pt-BR" b="1" dirty="0">
                <a:solidFill>
                  <a:srgbClr val="DD4F05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em teletrabalho ou trabalho presencial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as </a:t>
            </a:r>
            <a:r>
              <a:rPr lang="pt-BR" b="1" dirty="0">
                <a:solidFill>
                  <a:srgbClr val="DD4F05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mesmas regras éticas 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aplicadas à conduta esperada, além de atentar para os aspectos relacionados à </a:t>
            </a:r>
            <a:r>
              <a:rPr lang="pt-BR" b="1" dirty="0">
                <a:solidFill>
                  <a:srgbClr val="DD4F05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ética digital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Atuar em </a:t>
            </a:r>
            <a:r>
              <a:rPr lang="pt-BR" b="1" dirty="0">
                <a:solidFill>
                  <a:srgbClr val="DD4F05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aderência às políticas, normas 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 orientações que regulamentam o teletrabalho na Finep quando trabalhando nessa modalidade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pt-BR" b="1" dirty="0">
                <a:solidFill>
                  <a:srgbClr val="DD4F05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Buscar a capacitação 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para que a sua atuação remota se dê de forma ética e íntegra, contando para tanto com o apoio da Finep</a:t>
            </a:r>
          </a:p>
        </p:txBody>
      </p:sp>
      <p:sp>
        <p:nvSpPr>
          <p:cNvPr id="17" name="Freeform: Shape 143">
            <a:extLst>
              <a:ext uri="{FF2B5EF4-FFF2-40B4-BE49-F238E27FC236}">
                <a16:creationId xmlns:a16="http://schemas.microsoft.com/office/drawing/2014/main" id="{A1A6D58D-415F-8C87-DC6E-08AB89D58381}"/>
              </a:ext>
            </a:extLst>
          </p:cNvPr>
          <p:cNvSpPr/>
          <p:nvPr/>
        </p:nvSpPr>
        <p:spPr>
          <a:xfrm rot="10800000" flipH="1">
            <a:off x="6378729" y="4734166"/>
            <a:ext cx="303112" cy="225026"/>
          </a:xfrm>
          <a:custGeom>
            <a:avLst/>
            <a:gdLst/>
            <a:ahLst/>
            <a:cxnLst/>
            <a:rect l="l" t="t" r="r" b="b"/>
            <a:pathLst>
              <a:path w="220065" h="163373">
                <a:moveTo>
                  <a:pt x="195681" y="0"/>
                </a:moveTo>
                <a:lnTo>
                  <a:pt x="201777" y="10363"/>
                </a:lnTo>
                <a:cubicBezTo>
                  <a:pt x="193649" y="16866"/>
                  <a:pt x="186436" y="24791"/>
                  <a:pt x="180136" y="34138"/>
                </a:cubicBezTo>
                <a:cubicBezTo>
                  <a:pt x="173837" y="43485"/>
                  <a:pt x="168859" y="54864"/>
                  <a:pt x="165201" y="68275"/>
                </a:cubicBezTo>
                <a:lnTo>
                  <a:pt x="178003" y="71933"/>
                </a:lnTo>
                <a:cubicBezTo>
                  <a:pt x="191008" y="75997"/>
                  <a:pt x="201269" y="82093"/>
                  <a:pt x="208788" y="90221"/>
                </a:cubicBezTo>
                <a:cubicBezTo>
                  <a:pt x="216306" y="98349"/>
                  <a:pt x="220065" y="108306"/>
                  <a:pt x="220065" y="120091"/>
                </a:cubicBezTo>
                <a:cubicBezTo>
                  <a:pt x="220065" y="133096"/>
                  <a:pt x="215798" y="143561"/>
                  <a:pt x="207264" y="151486"/>
                </a:cubicBezTo>
                <a:cubicBezTo>
                  <a:pt x="198729" y="159411"/>
                  <a:pt x="188569" y="163373"/>
                  <a:pt x="176784" y="163373"/>
                </a:cubicBezTo>
                <a:cubicBezTo>
                  <a:pt x="162153" y="163373"/>
                  <a:pt x="150368" y="158191"/>
                  <a:pt x="141427" y="147828"/>
                </a:cubicBezTo>
                <a:cubicBezTo>
                  <a:pt x="132486" y="137465"/>
                  <a:pt x="128016" y="123546"/>
                  <a:pt x="128016" y="106071"/>
                </a:cubicBezTo>
                <a:cubicBezTo>
                  <a:pt x="128016" y="83719"/>
                  <a:pt x="134518" y="62789"/>
                  <a:pt x="147523" y="43282"/>
                </a:cubicBezTo>
                <a:cubicBezTo>
                  <a:pt x="160528" y="23775"/>
                  <a:pt x="176580" y="9347"/>
                  <a:pt x="195681" y="0"/>
                </a:cubicBezTo>
                <a:close/>
                <a:moveTo>
                  <a:pt x="67665" y="0"/>
                </a:moveTo>
                <a:lnTo>
                  <a:pt x="73761" y="10363"/>
                </a:lnTo>
                <a:cubicBezTo>
                  <a:pt x="65633" y="16866"/>
                  <a:pt x="58420" y="24791"/>
                  <a:pt x="52120" y="34138"/>
                </a:cubicBezTo>
                <a:cubicBezTo>
                  <a:pt x="45821" y="43485"/>
                  <a:pt x="40843" y="54864"/>
                  <a:pt x="37185" y="68275"/>
                </a:cubicBezTo>
                <a:lnTo>
                  <a:pt x="49987" y="71933"/>
                </a:lnTo>
                <a:cubicBezTo>
                  <a:pt x="62992" y="75997"/>
                  <a:pt x="73253" y="82093"/>
                  <a:pt x="80772" y="90221"/>
                </a:cubicBezTo>
                <a:cubicBezTo>
                  <a:pt x="88290" y="98349"/>
                  <a:pt x="92049" y="108306"/>
                  <a:pt x="92049" y="120091"/>
                </a:cubicBezTo>
                <a:cubicBezTo>
                  <a:pt x="92049" y="133096"/>
                  <a:pt x="87782" y="143561"/>
                  <a:pt x="79248" y="151486"/>
                </a:cubicBezTo>
                <a:cubicBezTo>
                  <a:pt x="70713" y="159411"/>
                  <a:pt x="60553" y="163373"/>
                  <a:pt x="48768" y="163373"/>
                </a:cubicBezTo>
                <a:cubicBezTo>
                  <a:pt x="34137" y="163373"/>
                  <a:pt x="22352" y="158191"/>
                  <a:pt x="13411" y="147828"/>
                </a:cubicBezTo>
                <a:cubicBezTo>
                  <a:pt x="4470" y="137465"/>
                  <a:pt x="0" y="123546"/>
                  <a:pt x="0" y="106071"/>
                </a:cubicBezTo>
                <a:cubicBezTo>
                  <a:pt x="0" y="83719"/>
                  <a:pt x="6502" y="62789"/>
                  <a:pt x="19507" y="43282"/>
                </a:cubicBezTo>
                <a:cubicBezTo>
                  <a:pt x="32512" y="23775"/>
                  <a:pt x="48564" y="9347"/>
                  <a:pt x="67665" y="0"/>
                </a:cubicBezTo>
                <a:close/>
              </a:path>
            </a:pathLst>
          </a:custGeom>
          <a:gradFill>
            <a:gsLst>
              <a:gs pos="16000">
                <a:schemeClr val="accent1"/>
              </a:gs>
              <a:gs pos="84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dirty="0">
              <a:latin typeface="+mj-lt"/>
            </a:endParaRPr>
          </a:p>
        </p:txBody>
      </p:sp>
      <p:pic>
        <p:nvPicPr>
          <p:cNvPr id="18" name="Espaço Reservado para Imagem 4">
            <a:extLst>
              <a:ext uri="{FF2B5EF4-FFF2-40B4-BE49-F238E27FC236}">
                <a16:creationId xmlns:a16="http://schemas.microsoft.com/office/drawing/2014/main" id="{65C9E363-B1C9-BFCD-F4DD-EEC6FD897D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42201" y="1212850"/>
            <a:ext cx="3999777" cy="2915150"/>
          </a:xfrm>
          <a:custGeom>
            <a:avLst/>
            <a:gdLst>
              <a:gd name="connsiteX0" fmla="*/ 0 w 4628290"/>
              <a:gd name="connsiteY0" fmla="*/ 0 h 2915150"/>
              <a:gd name="connsiteX1" fmla="*/ 4628290 w 4628290"/>
              <a:gd name="connsiteY1" fmla="*/ 0 h 2915150"/>
              <a:gd name="connsiteX2" fmla="*/ 4628290 w 4628290"/>
              <a:gd name="connsiteY2" fmla="*/ 2915150 h 2915150"/>
              <a:gd name="connsiteX3" fmla="*/ 0 w 4628290"/>
              <a:gd name="connsiteY3" fmla="*/ 2915150 h 291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8290" h="2915150">
                <a:moveTo>
                  <a:pt x="0" y="0"/>
                </a:moveTo>
                <a:lnTo>
                  <a:pt x="4628290" y="0"/>
                </a:lnTo>
                <a:lnTo>
                  <a:pt x="4628290" y="2915150"/>
                </a:lnTo>
                <a:lnTo>
                  <a:pt x="0" y="2915150"/>
                </a:lnTo>
                <a:close/>
              </a:path>
            </a:pathLst>
          </a:cu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8" descr="Office Plant">
                <a:extLst>
                  <a:ext uri="{FF2B5EF4-FFF2-40B4-BE49-F238E27FC236}">
                    <a16:creationId xmlns:a16="http://schemas.microsoft.com/office/drawing/2014/main" id="{08DDC0CC-EAAF-E671-BF52-BD479E46BA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3365107"/>
                  </p:ext>
                </p:extLst>
              </p:nvPr>
            </p:nvGraphicFramePr>
            <p:xfrm>
              <a:off x="4769414" y="2423798"/>
              <a:ext cx="2544071" cy="301477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544071" cy="3014779"/>
                    </a:xfrm>
                    <a:prstGeom prst="rect">
                      <a:avLst/>
                    </a:prstGeom>
                  </am3d:spPr>
                  <am3d:camera>
                    <am3d:pos x="0" y="0" z="716530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1457" d="1000000"/>
                    <am3d:preTrans dx="-996304" dy="-18012638" dz="-3026785"/>
                    <am3d:scale>
                      <am3d:sx n="1000000" d="1000000"/>
                      <am3d:sy n="1000000" d="1000000"/>
                      <am3d:sz n="1000000" d="1000000"/>
                    </am3d:scale>
                    <am3d:rot ax="9466962" ay="1671982" az="1015138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639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8" descr="Office Plant">
                <a:extLst>
                  <a:ext uri="{FF2B5EF4-FFF2-40B4-BE49-F238E27FC236}">
                    <a16:creationId xmlns:a16="http://schemas.microsoft.com/office/drawing/2014/main" id="{08DDC0CC-EAAF-E671-BF52-BD479E46BA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9414" y="2423798"/>
                <a:ext cx="2544071" cy="30147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7" descr="File folder with contents">
                <a:extLst>
                  <a:ext uri="{FF2B5EF4-FFF2-40B4-BE49-F238E27FC236}">
                    <a16:creationId xmlns:a16="http://schemas.microsoft.com/office/drawing/2014/main" id="{273B62C5-5B57-B2BD-FC41-D36E9ED1A1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47011236"/>
                  </p:ext>
                </p:extLst>
              </p:nvPr>
            </p:nvGraphicFramePr>
            <p:xfrm>
              <a:off x="8710489" y="2423798"/>
              <a:ext cx="3253580" cy="300854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253580" cy="3008542"/>
                    </a:xfrm>
                    <a:prstGeom prst="rect">
                      <a:avLst/>
                    </a:prstGeom>
                  </am3d:spPr>
                  <am3d:camera>
                    <am3d:pos x="0" y="0" z="615470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46901" d="1000000"/>
                    <am3d:preTrans dx="0" dy="-13710234" dz="362805"/>
                    <am3d:scale>
                      <am3d:sx n="1000000" d="1000000"/>
                      <am3d:sy n="1000000" d="1000000"/>
                      <am3d:sz n="1000000" d="1000000"/>
                    </am3d:scale>
                    <am3d:rot ax="1347920" ay="2238294" az="84416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842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7" descr="File folder with contents">
                <a:extLst>
                  <a:ext uri="{FF2B5EF4-FFF2-40B4-BE49-F238E27FC236}">
                    <a16:creationId xmlns:a16="http://schemas.microsoft.com/office/drawing/2014/main" id="{273B62C5-5B57-B2BD-FC41-D36E9ED1A1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10489" y="2423798"/>
                <a:ext cx="3253580" cy="30085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17" descr="Fountain Pen St58Mv8">
                <a:extLst>
                  <a:ext uri="{FF2B5EF4-FFF2-40B4-BE49-F238E27FC236}">
                    <a16:creationId xmlns:a16="http://schemas.microsoft.com/office/drawing/2014/main" id="{2C74817E-5C2E-DB2E-6FF0-B983A60277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345844"/>
                  </p:ext>
                </p:extLst>
              </p:nvPr>
            </p:nvGraphicFramePr>
            <p:xfrm>
              <a:off x="6957880" y="3503060"/>
              <a:ext cx="1696878" cy="241417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696878" cy="2414170"/>
                    </a:xfrm>
                    <a:prstGeom prst="rect">
                      <a:avLst/>
                    </a:prstGeom>
                  </am3d:spPr>
                  <am3d:camera>
                    <am3d:pos x="0" y="0" z="535660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29254" d="1000000"/>
                    <am3d:preTrans dx="184746" dy="-9036579" dz="824158"/>
                    <am3d:scale>
                      <am3d:sx n="1000000" d="1000000"/>
                      <am3d:sy n="1000000" d="1000000"/>
                      <am3d:sz n="1000000" d="1000000"/>
                    </am3d:scale>
                    <am3d:rot ax="2849752" ay="2242994" az="2011426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0458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17" descr="Fountain Pen St58Mv8">
                <a:extLst>
                  <a:ext uri="{FF2B5EF4-FFF2-40B4-BE49-F238E27FC236}">
                    <a16:creationId xmlns:a16="http://schemas.microsoft.com/office/drawing/2014/main" id="{2C74817E-5C2E-DB2E-6FF0-B983A60277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57880" y="3503060"/>
                <a:ext cx="1696878" cy="241417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CaixaDeTexto 27">
            <a:extLst>
              <a:ext uri="{FF2B5EF4-FFF2-40B4-BE49-F238E27FC236}">
                <a16:creationId xmlns:a16="http://schemas.microsoft.com/office/drawing/2014/main" id="{6B82E93D-4E2B-35D4-309A-888DAE101756}"/>
              </a:ext>
            </a:extLst>
          </p:cNvPr>
          <p:cNvSpPr txBox="1"/>
          <p:nvPr/>
        </p:nvSpPr>
        <p:spPr>
          <a:xfrm>
            <a:off x="572098" y="5432340"/>
            <a:ext cx="414158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C00000"/>
                </a:solidFill>
              </a:rPr>
              <a:t>Adequação aos avanços no mundo corporativo REGIME HÍBRIDO</a:t>
            </a:r>
          </a:p>
        </p:txBody>
      </p:sp>
    </p:spTree>
    <p:extLst>
      <p:ext uri="{BB962C8B-B14F-4D97-AF65-F5344CB8AC3E}">
        <p14:creationId xmlns:p14="http://schemas.microsoft.com/office/powerpoint/2010/main" val="416382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125E-6 -1.11111E-6 L 0.03894 -1.11111E-6 " pathEditMode="relative" rAng="0" ptsTypes="AA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6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375E-6 -1.11111E-6 L -0.01953 -1.11111E-6 " pathEditMode="relative" rAng="0" ptsTypes="AA">
                                          <p:cBhvr>
                                            <p:cTn id="20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58333E-6 -1.11111E-6 L -0.03894 -1.11111E-6 " pathEditMode="relative" rAng="0" ptsTypes="AA">
                                          <p:cBhvr>
                                            <p:cTn id="28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6 L 0.01237 0.02847 " pathEditMode="relative" rAng="0" ptsTypes="AA">
                                          <p:cBhvr>
                                            <p:cTn id="33" dur="10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75E-6 1.48148E-6 L 0.01237 0.02847 " pathEditMode="relative" rAng="0" ptsTypes="AA">
                                          <p:cBhvr>
                                            <p:cTn id="38" dur="1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3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1.66667E-6 -1.85185E-6 L 0.01237 0.02847 " pathEditMode="relative" rAng="0" ptsTypes="AA">
                                          <p:cBhvr>
                                            <p:cTn id="47" dur="100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54167E-6 -2.96296E-6 L 0.01237 0.02848 " pathEditMode="relative" rAng="0" ptsTypes="AA">
                                          <p:cBhvr>
                                            <p:cTn id="52" dur="1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54167E-6 4.81481E-6 L 0.01237 0.02847 " pathEditMode="relative" rAng="0" ptsTypes="AA">
                                          <p:cBhvr>
                                            <p:cTn id="57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0833E-6 1.85185E-6 L 0.01237 0.02847 " pathEditMode="relative" rAng="0" ptsTypes="AA">
                                          <p:cBhvr>
                                            <p:cTn id="62" dur="100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375E-6 4.44444E-6 L 0.01237 0.02847 " pathEditMode="relative" rAng="0" ptsTypes="AA">
                                          <p:cBhvr>
                                            <p:cTn id="67" dur="1000" spd="-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37" presetClass="emph" presetSubtype="128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700000" p14:bounceEnd="50000">
                                          <p:cBhvr>
                                            <p:cTn id="6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4" grpId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16" grpId="0"/>
          <p:bldP spid="16" grpId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125E-6 -1.11111E-6 L 0.03894 -1.11111E-6 " pathEditMode="relative" rAng="0" ptsTypes="AA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6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375E-6 -1.11111E-6 L -0.01953 -1.11111E-6 " pathEditMode="relative" rAng="0" ptsTypes="AA">
                                          <p:cBhvr>
                                            <p:cTn id="20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accel="86667" decel="13333" autoRev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58333E-6 -1.11111E-6 L -0.03894 -1.11111E-6 " pathEditMode="relative" rAng="0" ptsTypes="AA">
                                          <p:cBhvr>
                                            <p:cTn id="28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6 L 0.01237 0.02847 " pathEditMode="relative" rAng="0" ptsTypes="AA">
                                          <p:cBhvr>
                                            <p:cTn id="33" dur="10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75E-6 1.48148E-6 L 0.01237 0.02847 " pathEditMode="relative" rAng="0" ptsTypes="AA">
                                          <p:cBhvr>
                                            <p:cTn id="38" dur="1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3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1.66667E-6 -1.85185E-6 L 0.01237 0.02847 " pathEditMode="relative" rAng="0" ptsTypes="AA">
                                          <p:cBhvr>
                                            <p:cTn id="47" dur="100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54167E-6 -2.96296E-6 L 0.01237 0.02848 " pathEditMode="relative" rAng="0" ptsTypes="AA">
                                          <p:cBhvr>
                                            <p:cTn id="52" dur="1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54167E-6 4.81481E-6 L 0.01237 0.02847 " pathEditMode="relative" rAng="0" ptsTypes="AA">
                                          <p:cBhvr>
                                            <p:cTn id="57" dur="1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0833E-6 1.85185E-6 L 0.01237 0.02847 " pathEditMode="relative" rAng="0" ptsTypes="AA">
                                          <p:cBhvr>
                                            <p:cTn id="62" dur="100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375E-6 4.44444E-6 L 0.01237 0.02847 " pathEditMode="relative" rAng="0" ptsTypes="AA">
                                          <p:cBhvr>
                                            <p:cTn id="67" dur="1000" spd="-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37" presetClass="emph" presetSubtype="12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6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4" grpId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16" grpId="0"/>
          <p:bldP spid="16" grpId="1"/>
          <p:bldP spid="17" grpId="0" animBg="1"/>
          <p:bldP spid="17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-112542" y="-7554"/>
            <a:ext cx="12304542" cy="77980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bg1"/>
                </a:solidFill>
              </a:rPr>
              <a:t>Alterações 2023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088DF13-89B4-2AB3-E7A2-79887B548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33" y="1026443"/>
            <a:ext cx="4372026" cy="5240543"/>
          </a:xfrm>
          <a:custGeom>
            <a:avLst/>
            <a:gdLst>
              <a:gd name="connsiteX0" fmla="*/ 0 w 4372026"/>
              <a:gd name="connsiteY0" fmla="*/ 0 h 5240543"/>
              <a:gd name="connsiteX1" fmla="*/ 633944 w 4372026"/>
              <a:gd name="connsiteY1" fmla="*/ 0 h 5240543"/>
              <a:gd name="connsiteX2" fmla="*/ 1136727 w 4372026"/>
              <a:gd name="connsiteY2" fmla="*/ 0 h 5240543"/>
              <a:gd name="connsiteX3" fmla="*/ 1726950 w 4372026"/>
              <a:gd name="connsiteY3" fmla="*/ 0 h 5240543"/>
              <a:gd name="connsiteX4" fmla="*/ 2360894 w 4372026"/>
              <a:gd name="connsiteY4" fmla="*/ 0 h 5240543"/>
              <a:gd name="connsiteX5" fmla="*/ 2776237 w 4372026"/>
              <a:gd name="connsiteY5" fmla="*/ 0 h 5240543"/>
              <a:gd name="connsiteX6" fmla="*/ 3191579 w 4372026"/>
              <a:gd name="connsiteY6" fmla="*/ 0 h 5240543"/>
              <a:gd name="connsiteX7" fmla="*/ 3781802 w 4372026"/>
              <a:gd name="connsiteY7" fmla="*/ 0 h 5240543"/>
              <a:gd name="connsiteX8" fmla="*/ 4372026 w 4372026"/>
              <a:gd name="connsiteY8" fmla="*/ 0 h 5240543"/>
              <a:gd name="connsiteX9" fmla="*/ 4372026 w 4372026"/>
              <a:gd name="connsiteY9" fmla="*/ 634688 h 5240543"/>
              <a:gd name="connsiteX10" fmla="*/ 4372026 w 4372026"/>
              <a:gd name="connsiteY10" fmla="*/ 1112160 h 5240543"/>
              <a:gd name="connsiteX11" fmla="*/ 4372026 w 4372026"/>
              <a:gd name="connsiteY11" fmla="*/ 1746848 h 5240543"/>
              <a:gd name="connsiteX12" fmla="*/ 4372026 w 4372026"/>
              <a:gd name="connsiteY12" fmla="*/ 2329130 h 5240543"/>
              <a:gd name="connsiteX13" fmla="*/ 4372026 w 4372026"/>
              <a:gd name="connsiteY13" fmla="*/ 2754196 h 5240543"/>
              <a:gd name="connsiteX14" fmla="*/ 4372026 w 4372026"/>
              <a:gd name="connsiteY14" fmla="*/ 3441290 h 5240543"/>
              <a:gd name="connsiteX15" fmla="*/ 4372026 w 4372026"/>
              <a:gd name="connsiteY15" fmla="*/ 4023572 h 5240543"/>
              <a:gd name="connsiteX16" fmla="*/ 4372026 w 4372026"/>
              <a:gd name="connsiteY16" fmla="*/ 4710666 h 5240543"/>
              <a:gd name="connsiteX17" fmla="*/ 4372026 w 4372026"/>
              <a:gd name="connsiteY17" fmla="*/ 5240543 h 5240543"/>
              <a:gd name="connsiteX18" fmla="*/ 3738082 w 4372026"/>
              <a:gd name="connsiteY18" fmla="*/ 5240543 h 5240543"/>
              <a:gd name="connsiteX19" fmla="*/ 3147859 w 4372026"/>
              <a:gd name="connsiteY19" fmla="*/ 5240543 h 5240543"/>
              <a:gd name="connsiteX20" fmla="*/ 2601355 w 4372026"/>
              <a:gd name="connsiteY20" fmla="*/ 5240543 h 5240543"/>
              <a:gd name="connsiteX21" fmla="*/ 2054852 w 4372026"/>
              <a:gd name="connsiteY21" fmla="*/ 5240543 h 5240543"/>
              <a:gd name="connsiteX22" fmla="*/ 1595789 w 4372026"/>
              <a:gd name="connsiteY22" fmla="*/ 5240543 h 5240543"/>
              <a:gd name="connsiteX23" fmla="*/ 961846 w 4372026"/>
              <a:gd name="connsiteY23" fmla="*/ 5240543 h 5240543"/>
              <a:gd name="connsiteX24" fmla="*/ 0 w 4372026"/>
              <a:gd name="connsiteY24" fmla="*/ 5240543 h 5240543"/>
              <a:gd name="connsiteX25" fmla="*/ 0 w 4372026"/>
              <a:gd name="connsiteY25" fmla="*/ 4815477 h 5240543"/>
              <a:gd name="connsiteX26" fmla="*/ 0 w 4372026"/>
              <a:gd name="connsiteY26" fmla="*/ 4180789 h 5240543"/>
              <a:gd name="connsiteX27" fmla="*/ 0 w 4372026"/>
              <a:gd name="connsiteY27" fmla="*/ 3598506 h 5240543"/>
              <a:gd name="connsiteX28" fmla="*/ 0 w 4372026"/>
              <a:gd name="connsiteY28" fmla="*/ 3016224 h 5240543"/>
              <a:gd name="connsiteX29" fmla="*/ 0 w 4372026"/>
              <a:gd name="connsiteY29" fmla="*/ 2486347 h 5240543"/>
              <a:gd name="connsiteX30" fmla="*/ 0 w 4372026"/>
              <a:gd name="connsiteY30" fmla="*/ 1799253 h 5240543"/>
              <a:gd name="connsiteX31" fmla="*/ 0 w 4372026"/>
              <a:gd name="connsiteY31" fmla="*/ 1112160 h 5240543"/>
              <a:gd name="connsiteX32" fmla="*/ 0 w 4372026"/>
              <a:gd name="connsiteY32" fmla="*/ 0 h 524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72026" h="5240543" fill="none" extrusionOk="0">
                <a:moveTo>
                  <a:pt x="0" y="0"/>
                </a:moveTo>
                <a:cubicBezTo>
                  <a:pt x="169973" y="-62632"/>
                  <a:pt x="425626" y="13407"/>
                  <a:pt x="633944" y="0"/>
                </a:cubicBezTo>
                <a:cubicBezTo>
                  <a:pt x="842262" y="-13407"/>
                  <a:pt x="950106" y="25116"/>
                  <a:pt x="1136727" y="0"/>
                </a:cubicBezTo>
                <a:cubicBezTo>
                  <a:pt x="1323348" y="-25116"/>
                  <a:pt x="1483025" y="1989"/>
                  <a:pt x="1726950" y="0"/>
                </a:cubicBezTo>
                <a:cubicBezTo>
                  <a:pt x="1970875" y="-1989"/>
                  <a:pt x="2060553" y="55503"/>
                  <a:pt x="2360894" y="0"/>
                </a:cubicBezTo>
                <a:cubicBezTo>
                  <a:pt x="2661235" y="-55503"/>
                  <a:pt x="2591728" y="32432"/>
                  <a:pt x="2776237" y="0"/>
                </a:cubicBezTo>
                <a:cubicBezTo>
                  <a:pt x="2960746" y="-32432"/>
                  <a:pt x="3062253" y="37876"/>
                  <a:pt x="3191579" y="0"/>
                </a:cubicBezTo>
                <a:cubicBezTo>
                  <a:pt x="3320905" y="-37876"/>
                  <a:pt x="3546357" y="14630"/>
                  <a:pt x="3781802" y="0"/>
                </a:cubicBezTo>
                <a:cubicBezTo>
                  <a:pt x="4017247" y="-14630"/>
                  <a:pt x="4172357" y="17445"/>
                  <a:pt x="4372026" y="0"/>
                </a:cubicBezTo>
                <a:cubicBezTo>
                  <a:pt x="4409411" y="182561"/>
                  <a:pt x="4304235" y="456765"/>
                  <a:pt x="4372026" y="634688"/>
                </a:cubicBezTo>
                <a:cubicBezTo>
                  <a:pt x="4439817" y="812611"/>
                  <a:pt x="4367988" y="879255"/>
                  <a:pt x="4372026" y="1112160"/>
                </a:cubicBezTo>
                <a:cubicBezTo>
                  <a:pt x="4376064" y="1345065"/>
                  <a:pt x="4305490" y="1435805"/>
                  <a:pt x="4372026" y="1746848"/>
                </a:cubicBezTo>
                <a:cubicBezTo>
                  <a:pt x="4438562" y="2057891"/>
                  <a:pt x="4323810" y="2069286"/>
                  <a:pt x="4372026" y="2329130"/>
                </a:cubicBezTo>
                <a:cubicBezTo>
                  <a:pt x="4420242" y="2588974"/>
                  <a:pt x="4363769" y="2554555"/>
                  <a:pt x="4372026" y="2754196"/>
                </a:cubicBezTo>
                <a:cubicBezTo>
                  <a:pt x="4380283" y="2953837"/>
                  <a:pt x="4325325" y="3230335"/>
                  <a:pt x="4372026" y="3441290"/>
                </a:cubicBezTo>
                <a:cubicBezTo>
                  <a:pt x="4418727" y="3652245"/>
                  <a:pt x="4357039" y="3785414"/>
                  <a:pt x="4372026" y="4023572"/>
                </a:cubicBezTo>
                <a:cubicBezTo>
                  <a:pt x="4387013" y="4261730"/>
                  <a:pt x="4320745" y="4552676"/>
                  <a:pt x="4372026" y="4710666"/>
                </a:cubicBezTo>
                <a:cubicBezTo>
                  <a:pt x="4423307" y="4868656"/>
                  <a:pt x="4363664" y="4986052"/>
                  <a:pt x="4372026" y="5240543"/>
                </a:cubicBezTo>
                <a:cubicBezTo>
                  <a:pt x="4135591" y="5310247"/>
                  <a:pt x="3968553" y="5218303"/>
                  <a:pt x="3738082" y="5240543"/>
                </a:cubicBezTo>
                <a:cubicBezTo>
                  <a:pt x="3507611" y="5262783"/>
                  <a:pt x="3430294" y="5183458"/>
                  <a:pt x="3147859" y="5240543"/>
                </a:cubicBezTo>
                <a:cubicBezTo>
                  <a:pt x="2865424" y="5297628"/>
                  <a:pt x="2726772" y="5224175"/>
                  <a:pt x="2601355" y="5240543"/>
                </a:cubicBezTo>
                <a:cubicBezTo>
                  <a:pt x="2475938" y="5256911"/>
                  <a:pt x="2197357" y="5192080"/>
                  <a:pt x="2054852" y="5240543"/>
                </a:cubicBezTo>
                <a:cubicBezTo>
                  <a:pt x="1912347" y="5289006"/>
                  <a:pt x="1777395" y="5225717"/>
                  <a:pt x="1595789" y="5240543"/>
                </a:cubicBezTo>
                <a:cubicBezTo>
                  <a:pt x="1414183" y="5255369"/>
                  <a:pt x="1133224" y="5181093"/>
                  <a:pt x="961846" y="5240543"/>
                </a:cubicBezTo>
                <a:cubicBezTo>
                  <a:pt x="790468" y="5299993"/>
                  <a:pt x="301669" y="5193820"/>
                  <a:pt x="0" y="5240543"/>
                </a:cubicBezTo>
                <a:cubicBezTo>
                  <a:pt x="-24825" y="5123625"/>
                  <a:pt x="47965" y="4920474"/>
                  <a:pt x="0" y="4815477"/>
                </a:cubicBezTo>
                <a:cubicBezTo>
                  <a:pt x="-47965" y="4710480"/>
                  <a:pt x="26178" y="4469400"/>
                  <a:pt x="0" y="4180789"/>
                </a:cubicBezTo>
                <a:cubicBezTo>
                  <a:pt x="-26178" y="3892178"/>
                  <a:pt x="33585" y="3818952"/>
                  <a:pt x="0" y="3598506"/>
                </a:cubicBezTo>
                <a:cubicBezTo>
                  <a:pt x="-33585" y="3378060"/>
                  <a:pt x="13866" y="3298410"/>
                  <a:pt x="0" y="3016224"/>
                </a:cubicBezTo>
                <a:cubicBezTo>
                  <a:pt x="-13866" y="2734038"/>
                  <a:pt x="22304" y="2715216"/>
                  <a:pt x="0" y="2486347"/>
                </a:cubicBezTo>
                <a:cubicBezTo>
                  <a:pt x="-22304" y="2257478"/>
                  <a:pt x="19004" y="2091277"/>
                  <a:pt x="0" y="1799253"/>
                </a:cubicBezTo>
                <a:cubicBezTo>
                  <a:pt x="-19004" y="1507229"/>
                  <a:pt x="15142" y="1284449"/>
                  <a:pt x="0" y="1112160"/>
                </a:cubicBezTo>
                <a:cubicBezTo>
                  <a:pt x="-15142" y="939871"/>
                  <a:pt x="9565" y="371664"/>
                  <a:pt x="0" y="0"/>
                </a:cubicBezTo>
                <a:close/>
              </a:path>
              <a:path w="4372026" h="5240543" stroke="0" extrusionOk="0">
                <a:moveTo>
                  <a:pt x="0" y="0"/>
                </a:moveTo>
                <a:cubicBezTo>
                  <a:pt x="191866" y="-51943"/>
                  <a:pt x="370282" y="23794"/>
                  <a:pt x="590224" y="0"/>
                </a:cubicBezTo>
                <a:cubicBezTo>
                  <a:pt x="810166" y="-23794"/>
                  <a:pt x="1027278" y="59194"/>
                  <a:pt x="1224167" y="0"/>
                </a:cubicBezTo>
                <a:cubicBezTo>
                  <a:pt x="1421056" y="-59194"/>
                  <a:pt x="1536622" y="48573"/>
                  <a:pt x="1683230" y="0"/>
                </a:cubicBezTo>
                <a:cubicBezTo>
                  <a:pt x="1829838" y="-48573"/>
                  <a:pt x="1968569" y="8148"/>
                  <a:pt x="2142293" y="0"/>
                </a:cubicBezTo>
                <a:cubicBezTo>
                  <a:pt x="2316017" y="-8148"/>
                  <a:pt x="2433968" y="26627"/>
                  <a:pt x="2557635" y="0"/>
                </a:cubicBezTo>
                <a:cubicBezTo>
                  <a:pt x="2681302" y="-26627"/>
                  <a:pt x="2779537" y="27933"/>
                  <a:pt x="2972978" y="0"/>
                </a:cubicBezTo>
                <a:cubicBezTo>
                  <a:pt x="3166419" y="-27933"/>
                  <a:pt x="3200558" y="18089"/>
                  <a:pt x="3388320" y="0"/>
                </a:cubicBezTo>
                <a:cubicBezTo>
                  <a:pt x="3576082" y="-18089"/>
                  <a:pt x="3747358" y="37175"/>
                  <a:pt x="3847383" y="0"/>
                </a:cubicBezTo>
                <a:cubicBezTo>
                  <a:pt x="3947408" y="-37175"/>
                  <a:pt x="4179584" y="24839"/>
                  <a:pt x="4372026" y="0"/>
                </a:cubicBezTo>
                <a:cubicBezTo>
                  <a:pt x="4414335" y="102369"/>
                  <a:pt x="4350110" y="325865"/>
                  <a:pt x="4372026" y="477472"/>
                </a:cubicBezTo>
                <a:cubicBezTo>
                  <a:pt x="4393942" y="629079"/>
                  <a:pt x="4327658" y="855487"/>
                  <a:pt x="4372026" y="1059754"/>
                </a:cubicBezTo>
                <a:cubicBezTo>
                  <a:pt x="4416394" y="1264021"/>
                  <a:pt x="4341388" y="1476211"/>
                  <a:pt x="4372026" y="1642037"/>
                </a:cubicBezTo>
                <a:cubicBezTo>
                  <a:pt x="4402664" y="1807863"/>
                  <a:pt x="4314693" y="2087639"/>
                  <a:pt x="4372026" y="2329130"/>
                </a:cubicBezTo>
                <a:cubicBezTo>
                  <a:pt x="4429359" y="2570621"/>
                  <a:pt x="4335059" y="2680634"/>
                  <a:pt x="4372026" y="2859007"/>
                </a:cubicBezTo>
                <a:cubicBezTo>
                  <a:pt x="4408993" y="3037380"/>
                  <a:pt x="4352455" y="3203895"/>
                  <a:pt x="4372026" y="3336479"/>
                </a:cubicBezTo>
                <a:cubicBezTo>
                  <a:pt x="4391597" y="3469063"/>
                  <a:pt x="4354054" y="3712572"/>
                  <a:pt x="4372026" y="3813951"/>
                </a:cubicBezTo>
                <a:cubicBezTo>
                  <a:pt x="4389998" y="3915330"/>
                  <a:pt x="4347883" y="4187006"/>
                  <a:pt x="4372026" y="4343828"/>
                </a:cubicBezTo>
                <a:cubicBezTo>
                  <a:pt x="4396169" y="4500650"/>
                  <a:pt x="4270464" y="4979457"/>
                  <a:pt x="4372026" y="5240543"/>
                </a:cubicBezTo>
                <a:cubicBezTo>
                  <a:pt x="4172294" y="5282001"/>
                  <a:pt x="4135556" y="5239257"/>
                  <a:pt x="3956684" y="5240543"/>
                </a:cubicBezTo>
                <a:cubicBezTo>
                  <a:pt x="3777812" y="5241829"/>
                  <a:pt x="3659069" y="5198082"/>
                  <a:pt x="3541341" y="5240543"/>
                </a:cubicBezTo>
                <a:cubicBezTo>
                  <a:pt x="3423613" y="5283004"/>
                  <a:pt x="3176323" y="5199968"/>
                  <a:pt x="3038558" y="5240543"/>
                </a:cubicBezTo>
                <a:cubicBezTo>
                  <a:pt x="2900793" y="5281118"/>
                  <a:pt x="2698395" y="5191268"/>
                  <a:pt x="2404614" y="5240543"/>
                </a:cubicBezTo>
                <a:cubicBezTo>
                  <a:pt x="2110833" y="5289818"/>
                  <a:pt x="2084632" y="5236578"/>
                  <a:pt x="1814391" y="5240543"/>
                </a:cubicBezTo>
                <a:cubicBezTo>
                  <a:pt x="1544150" y="5244508"/>
                  <a:pt x="1328052" y="5211989"/>
                  <a:pt x="1180447" y="5240543"/>
                </a:cubicBezTo>
                <a:cubicBezTo>
                  <a:pt x="1032842" y="5269097"/>
                  <a:pt x="798048" y="5199957"/>
                  <a:pt x="590224" y="5240543"/>
                </a:cubicBezTo>
                <a:cubicBezTo>
                  <a:pt x="382400" y="5281129"/>
                  <a:pt x="198989" y="5188889"/>
                  <a:pt x="0" y="5240543"/>
                </a:cubicBezTo>
                <a:cubicBezTo>
                  <a:pt x="-6729" y="5065930"/>
                  <a:pt x="441" y="4998020"/>
                  <a:pt x="0" y="4815477"/>
                </a:cubicBezTo>
                <a:cubicBezTo>
                  <a:pt x="-441" y="4632934"/>
                  <a:pt x="3782" y="4350958"/>
                  <a:pt x="0" y="4180789"/>
                </a:cubicBezTo>
                <a:cubicBezTo>
                  <a:pt x="-3782" y="4010620"/>
                  <a:pt x="4915" y="3897988"/>
                  <a:pt x="0" y="3650912"/>
                </a:cubicBezTo>
                <a:cubicBezTo>
                  <a:pt x="-4915" y="3403836"/>
                  <a:pt x="69858" y="3219995"/>
                  <a:pt x="0" y="3068629"/>
                </a:cubicBezTo>
                <a:cubicBezTo>
                  <a:pt x="-69858" y="2917263"/>
                  <a:pt x="41030" y="2759726"/>
                  <a:pt x="0" y="2591157"/>
                </a:cubicBezTo>
                <a:cubicBezTo>
                  <a:pt x="-41030" y="2422588"/>
                  <a:pt x="14549" y="2273881"/>
                  <a:pt x="0" y="2008875"/>
                </a:cubicBezTo>
                <a:cubicBezTo>
                  <a:pt x="-14549" y="1743869"/>
                  <a:pt x="56660" y="1628112"/>
                  <a:pt x="0" y="1531403"/>
                </a:cubicBezTo>
                <a:cubicBezTo>
                  <a:pt x="-56660" y="1434694"/>
                  <a:pt x="61893" y="1115065"/>
                  <a:pt x="0" y="896715"/>
                </a:cubicBezTo>
                <a:cubicBezTo>
                  <a:pt x="-61893" y="678365"/>
                  <a:pt x="14338" y="4428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1921123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851956-A8B6-A4D5-1D43-AB4AD036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208" y="1773044"/>
            <a:ext cx="5529354" cy="4041388"/>
          </a:xfrm>
          <a:custGeom>
            <a:avLst/>
            <a:gdLst>
              <a:gd name="connsiteX0" fmla="*/ 0 w 5529354"/>
              <a:gd name="connsiteY0" fmla="*/ 0 h 4041388"/>
              <a:gd name="connsiteX1" fmla="*/ 663522 w 5529354"/>
              <a:gd name="connsiteY1" fmla="*/ 0 h 4041388"/>
              <a:gd name="connsiteX2" fmla="*/ 1327045 w 5529354"/>
              <a:gd name="connsiteY2" fmla="*/ 0 h 4041388"/>
              <a:gd name="connsiteX3" fmla="*/ 1879980 w 5529354"/>
              <a:gd name="connsiteY3" fmla="*/ 0 h 4041388"/>
              <a:gd name="connsiteX4" fmla="*/ 2432916 w 5529354"/>
              <a:gd name="connsiteY4" fmla="*/ 0 h 4041388"/>
              <a:gd name="connsiteX5" fmla="*/ 2930558 w 5529354"/>
              <a:gd name="connsiteY5" fmla="*/ 0 h 4041388"/>
              <a:gd name="connsiteX6" fmla="*/ 3594080 w 5529354"/>
              <a:gd name="connsiteY6" fmla="*/ 0 h 4041388"/>
              <a:gd name="connsiteX7" fmla="*/ 4036428 w 5529354"/>
              <a:gd name="connsiteY7" fmla="*/ 0 h 4041388"/>
              <a:gd name="connsiteX8" fmla="*/ 4699951 w 5529354"/>
              <a:gd name="connsiteY8" fmla="*/ 0 h 4041388"/>
              <a:gd name="connsiteX9" fmla="*/ 5529354 w 5529354"/>
              <a:gd name="connsiteY9" fmla="*/ 0 h 4041388"/>
              <a:gd name="connsiteX10" fmla="*/ 5529354 w 5529354"/>
              <a:gd name="connsiteY10" fmla="*/ 658169 h 4041388"/>
              <a:gd name="connsiteX11" fmla="*/ 5529354 w 5529354"/>
              <a:gd name="connsiteY11" fmla="*/ 1154682 h 4041388"/>
              <a:gd name="connsiteX12" fmla="*/ 5529354 w 5529354"/>
              <a:gd name="connsiteY12" fmla="*/ 1651196 h 4041388"/>
              <a:gd name="connsiteX13" fmla="*/ 5529354 w 5529354"/>
              <a:gd name="connsiteY13" fmla="*/ 2107295 h 4041388"/>
              <a:gd name="connsiteX14" fmla="*/ 5529354 w 5529354"/>
              <a:gd name="connsiteY14" fmla="*/ 2603809 h 4041388"/>
              <a:gd name="connsiteX15" fmla="*/ 5529354 w 5529354"/>
              <a:gd name="connsiteY15" fmla="*/ 3181150 h 4041388"/>
              <a:gd name="connsiteX16" fmla="*/ 5529354 w 5529354"/>
              <a:gd name="connsiteY16" fmla="*/ 4041388 h 4041388"/>
              <a:gd name="connsiteX17" fmla="*/ 5142299 w 5529354"/>
              <a:gd name="connsiteY17" fmla="*/ 4041388 h 4041388"/>
              <a:gd name="connsiteX18" fmla="*/ 4699951 w 5529354"/>
              <a:gd name="connsiteY18" fmla="*/ 4041388 h 4041388"/>
              <a:gd name="connsiteX19" fmla="*/ 4202309 w 5529354"/>
              <a:gd name="connsiteY19" fmla="*/ 4041388 h 4041388"/>
              <a:gd name="connsiteX20" fmla="*/ 3649374 w 5529354"/>
              <a:gd name="connsiteY20" fmla="*/ 4041388 h 4041388"/>
              <a:gd name="connsiteX21" fmla="*/ 2985851 w 5529354"/>
              <a:gd name="connsiteY21" fmla="*/ 4041388 h 4041388"/>
              <a:gd name="connsiteX22" fmla="*/ 2322329 w 5529354"/>
              <a:gd name="connsiteY22" fmla="*/ 4041388 h 4041388"/>
              <a:gd name="connsiteX23" fmla="*/ 1879980 w 5529354"/>
              <a:gd name="connsiteY23" fmla="*/ 4041388 h 4041388"/>
              <a:gd name="connsiteX24" fmla="*/ 1271751 w 5529354"/>
              <a:gd name="connsiteY24" fmla="*/ 4041388 h 4041388"/>
              <a:gd name="connsiteX25" fmla="*/ 718816 w 5529354"/>
              <a:gd name="connsiteY25" fmla="*/ 4041388 h 4041388"/>
              <a:gd name="connsiteX26" fmla="*/ 0 w 5529354"/>
              <a:gd name="connsiteY26" fmla="*/ 4041388 h 4041388"/>
              <a:gd name="connsiteX27" fmla="*/ 0 w 5529354"/>
              <a:gd name="connsiteY27" fmla="*/ 3504461 h 4041388"/>
              <a:gd name="connsiteX28" fmla="*/ 0 w 5529354"/>
              <a:gd name="connsiteY28" fmla="*/ 2927120 h 4041388"/>
              <a:gd name="connsiteX29" fmla="*/ 0 w 5529354"/>
              <a:gd name="connsiteY29" fmla="*/ 2430606 h 4041388"/>
              <a:gd name="connsiteX30" fmla="*/ 0 w 5529354"/>
              <a:gd name="connsiteY30" fmla="*/ 1974507 h 4041388"/>
              <a:gd name="connsiteX31" fmla="*/ 0 w 5529354"/>
              <a:gd name="connsiteY31" fmla="*/ 1397166 h 4041388"/>
              <a:gd name="connsiteX32" fmla="*/ 0 w 5529354"/>
              <a:gd name="connsiteY32" fmla="*/ 779411 h 4041388"/>
              <a:gd name="connsiteX33" fmla="*/ 0 w 5529354"/>
              <a:gd name="connsiteY33" fmla="*/ 0 h 404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529354" h="4041388" fill="none" extrusionOk="0">
                <a:moveTo>
                  <a:pt x="0" y="0"/>
                </a:moveTo>
                <a:cubicBezTo>
                  <a:pt x="252021" y="-59258"/>
                  <a:pt x="372898" y="65362"/>
                  <a:pt x="663522" y="0"/>
                </a:cubicBezTo>
                <a:cubicBezTo>
                  <a:pt x="954146" y="-65362"/>
                  <a:pt x="1174978" y="8778"/>
                  <a:pt x="1327045" y="0"/>
                </a:cubicBezTo>
                <a:cubicBezTo>
                  <a:pt x="1479112" y="-8778"/>
                  <a:pt x="1751425" y="10458"/>
                  <a:pt x="1879980" y="0"/>
                </a:cubicBezTo>
                <a:cubicBezTo>
                  <a:pt x="2008535" y="-10458"/>
                  <a:pt x="2217606" y="19418"/>
                  <a:pt x="2432916" y="0"/>
                </a:cubicBezTo>
                <a:cubicBezTo>
                  <a:pt x="2648226" y="-19418"/>
                  <a:pt x="2802527" y="45818"/>
                  <a:pt x="2930558" y="0"/>
                </a:cubicBezTo>
                <a:cubicBezTo>
                  <a:pt x="3058589" y="-45818"/>
                  <a:pt x="3292564" y="55265"/>
                  <a:pt x="3594080" y="0"/>
                </a:cubicBezTo>
                <a:cubicBezTo>
                  <a:pt x="3895596" y="-55265"/>
                  <a:pt x="3826865" y="15195"/>
                  <a:pt x="4036428" y="0"/>
                </a:cubicBezTo>
                <a:cubicBezTo>
                  <a:pt x="4245991" y="-15195"/>
                  <a:pt x="4406303" y="23887"/>
                  <a:pt x="4699951" y="0"/>
                </a:cubicBezTo>
                <a:cubicBezTo>
                  <a:pt x="4993599" y="-23887"/>
                  <a:pt x="5263628" y="62341"/>
                  <a:pt x="5529354" y="0"/>
                </a:cubicBezTo>
                <a:cubicBezTo>
                  <a:pt x="5533944" y="187895"/>
                  <a:pt x="5482826" y="457574"/>
                  <a:pt x="5529354" y="658169"/>
                </a:cubicBezTo>
                <a:cubicBezTo>
                  <a:pt x="5575882" y="858764"/>
                  <a:pt x="5505008" y="1024701"/>
                  <a:pt x="5529354" y="1154682"/>
                </a:cubicBezTo>
                <a:cubicBezTo>
                  <a:pt x="5553700" y="1284663"/>
                  <a:pt x="5510814" y="1472954"/>
                  <a:pt x="5529354" y="1651196"/>
                </a:cubicBezTo>
                <a:cubicBezTo>
                  <a:pt x="5547894" y="1829438"/>
                  <a:pt x="5515682" y="1992334"/>
                  <a:pt x="5529354" y="2107295"/>
                </a:cubicBezTo>
                <a:cubicBezTo>
                  <a:pt x="5543026" y="2222256"/>
                  <a:pt x="5478074" y="2472603"/>
                  <a:pt x="5529354" y="2603809"/>
                </a:cubicBezTo>
                <a:cubicBezTo>
                  <a:pt x="5580634" y="2735015"/>
                  <a:pt x="5517975" y="2970385"/>
                  <a:pt x="5529354" y="3181150"/>
                </a:cubicBezTo>
                <a:cubicBezTo>
                  <a:pt x="5540733" y="3391915"/>
                  <a:pt x="5496558" y="3692869"/>
                  <a:pt x="5529354" y="4041388"/>
                </a:cubicBezTo>
                <a:cubicBezTo>
                  <a:pt x="5375586" y="4057151"/>
                  <a:pt x="5319703" y="4034011"/>
                  <a:pt x="5142299" y="4041388"/>
                </a:cubicBezTo>
                <a:cubicBezTo>
                  <a:pt x="4964895" y="4048765"/>
                  <a:pt x="4845397" y="4008457"/>
                  <a:pt x="4699951" y="4041388"/>
                </a:cubicBezTo>
                <a:cubicBezTo>
                  <a:pt x="4554505" y="4074319"/>
                  <a:pt x="4359704" y="4004894"/>
                  <a:pt x="4202309" y="4041388"/>
                </a:cubicBezTo>
                <a:cubicBezTo>
                  <a:pt x="4044914" y="4077882"/>
                  <a:pt x="3891218" y="4018983"/>
                  <a:pt x="3649374" y="4041388"/>
                </a:cubicBezTo>
                <a:cubicBezTo>
                  <a:pt x="3407531" y="4063793"/>
                  <a:pt x="3151725" y="4024010"/>
                  <a:pt x="2985851" y="4041388"/>
                </a:cubicBezTo>
                <a:cubicBezTo>
                  <a:pt x="2819977" y="4058766"/>
                  <a:pt x="2485629" y="4032962"/>
                  <a:pt x="2322329" y="4041388"/>
                </a:cubicBezTo>
                <a:cubicBezTo>
                  <a:pt x="2159029" y="4049814"/>
                  <a:pt x="2062632" y="4001503"/>
                  <a:pt x="1879980" y="4041388"/>
                </a:cubicBezTo>
                <a:cubicBezTo>
                  <a:pt x="1697328" y="4081273"/>
                  <a:pt x="1452031" y="4003524"/>
                  <a:pt x="1271751" y="4041388"/>
                </a:cubicBezTo>
                <a:cubicBezTo>
                  <a:pt x="1091471" y="4079252"/>
                  <a:pt x="891987" y="4036026"/>
                  <a:pt x="718816" y="4041388"/>
                </a:cubicBezTo>
                <a:cubicBezTo>
                  <a:pt x="545646" y="4046750"/>
                  <a:pt x="291185" y="3963951"/>
                  <a:pt x="0" y="4041388"/>
                </a:cubicBezTo>
                <a:cubicBezTo>
                  <a:pt x="-4594" y="3790150"/>
                  <a:pt x="26395" y="3703259"/>
                  <a:pt x="0" y="3504461"/>
                </a:cubicBezTo>
                <a:cubicBezTo>
                  <a:pt x="-26395" y="3305663"/>
                  <a:pt x="56354" y="3066207"/>
                  <a:pt x="0" y="2927120"/>
                </a:cubicBezTo>
                <a:cubicBezTo>
                  <a:pt x="-56354" y="2788033"/>
                  <a:pt x="5552" y="2563481"/>
                  <a:pt x="0" y="2430606"/>
                </a:cubicBezTo>
                <a:cubicBezTo>
                  <a:pt x="-5552" y="2297731"/>
                  <a:pt x="28830" y="2186135"/>
                  <a:pt x="0" y="1974507"/>
                </a:cubicBezTo>
                <a:cubicBezTo>
                  <a:pt x="-28830" y="1762879"/>
                  <a:pt x="33909" y="1523762"/>
                  <a:pt x="0" y="1397166"/>
                </a:cubicBezTo>
                <a:cubicBezTo>
                  <a:pt x="-33909" y="1270570"/>
                  <a:pt x="49515" y="1082550"/>
                  <a:pt x="0" y="779411"/>
                </a:cubicBezTo>
                <a:cubicBezTo>
                  <a:pt x="-49515" y="476273"/>
                  <a:pt x="22988" y="201287"/>
                  <a:pt x="0" y="0"/>
                </a:cubicBezTo>
                <a:close/>
              </a:path>
              <a:path w="5529354" h="4041388" stroke="0" extrusionOk="0">
                <a:moveTo>
                  <a:pt x="0" y="0"/>
                </a:moveTo>
                <a:cubicBezTo>
                  <a:pt x="202110" y="-13622"/>
                  <a:pt x="359886" y="65519"/>
                  <a:pt x="663522" y="0"/>
                </a:cubicBezTo>
                <a:cubicBezTo>
                  <a:pt x="967158" y="-65519"/>
                  <a:pt x="917476" y="8119"/>
                  <a:pt x="1050577" y="0"/>
                </a:cubicBezTo>
                <a:cubicBezTo>
                  <a:pt x="1183679" y="-8119"/>
                  <a:pt x="1487670" y="46802"/>
                  <a:pt x="1714100" y="0"/>
                </a:cubicBezTo>
                <a:cubicBezTo>
                  <a:pt x="1940530" y="-46802"/>
                  <a:pt x="2243022" y="3307"/>
                  <a:pt x="2377622" y="0"/>
                </a:cubicBezTo>
                <a:cubicBezTo>
                  <a:pt x="2512222" y="-3307"/>
                  <a:pt x="2775924" y="17426"/>
                  <a:pt x="2930558" y="0"/>
                </a:cubicBezTo>
                <a:cubicBezTo>
                  <a:pt x="3085192" y="-17426"/>
                  <a:pt x="3212162" y="34725"/>
                  <a:pt x="3483493" y="0"/>
                </a:cubicBezTo>
                <a:cubicBezTo>
                  <a:pt x="3754825" y="-34725"/>
                  <a:pt x="3969378" y="39426"/>
                  <a:pt x="4091722" y="0"/>
                </a:cubicBezTo>
                <a:cubicBezTo>
                  <a:pt x="4214066" y="-39426"/>
                  <a:pt x="4390630" y="42338"/>
                  <a:pt x="4589364" y="0"/>
                </a:cubicBezTo>
                <a:cubicBezTo>
                  <a:pt x="4788098" y="-42338"/>
                  <a:pt x="4809785" y="38089"/>
                  <a:pt x="4976419" y="0"/>
                </a:cubicBezTo>
                <a:cubicBezTo>
                  <a:pt x="5143053" y="-38089"/>
                  <a:pt x="5415649" y="21662"/>
                  <a:pt x="5529354" y="0"/>
                </a:cubicBezTo>
                <a:cubicBezTo>
                  <a:pt x="5578478" y="163962"/>
                  <a:pt x="5482011" y="232879"/>
                  <a:pt x="5529354" y="456100"/>
                </a:cubicBezTo>
                <a:cubicBezTo>
                  <a:pt x="5576697" y="679321"/>
                  <a:pt x="5498878" y="737768"/>
                  <a:pt x="5529354" y="952613"/>
                </a:cubicBezTo>
                <a:cubicBezTo>
                  <a:pt x="5559830" y="1167458"/>
                  <a:pt x="5497622" y="1362744"/>
                  <a:pt x="5529354" y="1489540"/>
                </a:cubicBezTo>
                <a:cubicBezTo>
                  <a:pt x="5561086" y="1616336"/>
                  <a:pt x="5467206" y="1857995"/>
                  <a:pt x="5529354" y="2147709"/>
                </a:cubicBezTo>
                <a:cubicBezTo>
                  <a:pt x="5591502" y="2437423"/>
                  <a:pt x="5522660" y="2419551"/>
                  <a:pt x="5529354" y="2603809"/>
                </a:cubicBezTo>
                <a:cubicBezTo>
                  <a:pt x="5536048" y="2788067"/>
                  <a:pt x="5495200" y="3035623"/>
                  <a:pt x="5529354" y="3221564"/>
                </a:cubicBezTo>
                <a:cubicBezTo>
                  <a:pt x="5563508" y="3407506"/>
                  <a:pt x="5494424" y="3800640"/>
                  <a:pt x="5529354" y="4041388"/>
                </a:cubicBezTo>
                <a:cubicBezTo>
                  <a:pt x="5322242" y="4073660"/>
                  <a:pt x="5218317" y="4033055"/>
                  <a:pt x="5087006" y="4041388"/>
                </a:cubicBezTo>
                <a:cubicBezTo>
                  <a:pt x="4955695" y="4049721"/>
                  <a:pt x="4845303" y="4011989"/>
                  <a:pt x="4699951" y="4041388"/>
                </a:cubicBezTo>
                <a:cubicBezTo>
                  <a:pt x="4554600" y="4070787"/>
                  <a:pt x="4328221" y="3976962"/>
                  <a:pt x="4036428" y="4041388"/>
                </a:cubicBezTo>
                <a:cubicBezTo>
                  <a:pt x="3744635" y="4105814"/>
                  <a:pt x="3713822" y="4003887"/>
                  <a:pt x="3483493" y="4041388"/>
                </a:cubicBezTo>
                <a:cubicBezTo>
                  <a:pt x="3253165" y="4078889"/>
                  <a:pt x="3049593" y="4001393"/>
                  <a:pt x="2875264" y="4041388"/>
                </a:cubicBezTo>
                <a:cubicBezTo>
                  <a:pt x="2700935" y="4081383"/>
                  <a:pt x="2449001" y="4036311"/>
                  <a:pt x="2267035" y="4041388"/>
                </a:cubicBezTo>
                <a:cubicBezTo>
                  <a:pt x="2085069" y="4046465"/>
                  <a:pt x="1913893" y="4035110"/>
                  <a:pt x="1769393" y="4041388"/>
                </a:cubicBezTo>
                <a:cubicBezTo>
                  <a:pt x="1624893" y="4047666"/>
                  <a:pt x="1514038" y="4002784"/>
                  <a:pt x="1271751" y="4041388"/>
                </a:cubicBezTo>
                <a:cubicBezTo>
                  <a:pt x="1029464" y="4079992"/>
                  <a:pt x="876341" y="4015666"/>
                  <a:pt x="774110" y="4041388"/>
                </a:cubicBezTo>
                <a:cubicBezTo>
                  <a:pt x="671879" y="4067110"/>
                  <a:pt x="241719" y="4021189"/>
                  <a:pt x="0" y="4041388"/>
                </a:cubicBezTo>
                <a:cubicBezTo>
                  <a:pt x="-63329" y="3765005"/>
                  <a:pt x="39909" y="3653141"/>
                  <a:pt x="0" y="3423633"/>
                </a:cubicBezTo>
                <a:cubicBezTo>
                  <a:pt x="-39909" y="3194126"/>
                  <a:pt x="17458" y="2998094"/>
                  <a:pt x="0" y="2886706"/>
                </a:cubicBezTo>
                <a:cubicBezTo>
                  <a:pt x="-17458" y="2775318"/>
                  <a:pt x="49696" y="2499978"/>
                  <a:pt x="0" y="2268951"/>
                </a:cubicBezTo>
                <a:cubicBezTo>
                  <a:pt x="-49696" y="2037925"/>
                  <a:pt x="14892" y="1807834"/>
                  <a:pt x="0" y="1691610"/>
                </a:cubicBezTo>
                <a:cubicBezTo>
                  <a:pt x="-14892" y="1575386"/>
                  <a:pt x="41930" y="1233640"/>
                  <a:pt x="0" y="1033441"/>
                </a:cubicBezTo>
                <a:cubicBezTo>
                  <a:pt x="-41930" y="833242"/>
                  <a:pt x="45414" y="688031"/>
                  <a:pt x="0" y="496513"/>
                </a:cubicBezTo>
                <a:cubicBezTo>
                  <a:pt x="-45414" y="304995"/>
                  <a:pt x="26266" y="23012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7923907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31011656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77468-AE83-4BF7-6817-888ACAFC0DF3}"/>
              </a:ext>
            </a:extLst>
          </p:cNvPr>
          <p:cNvSpPr txBox="1">
            <a:spLocks/>
          </p:cNvSpPr>
          <p:nvPr/>
        </p:nvSpPr>
        <p:spPr>
          <a:xfrm>
            <a:off x="233465" y="316890"/>
            <a:ext cx="4766552" cy="232594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algn="l"/>
            <a:r>
              <a:rPr lang="pt-BR" sz="1800" kern="1400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Comissão de Ética</a:t>
            </a:r>
          </a:p>
          <a:p>
            <a:pPr algn="l"/>
            <a:endParaRPr lang="pt-BR" sz="1800" kern="1400" spc="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pt-BR" sz="1800" kern="1400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de Conformidade, Integridade e Gestão de Riscos (ACIR)</a:t>
            </a:r>
          </a:p>
          <a:p>
            <a:pPr algn="l"/>
            <a:endParaRPr lang="pt-BR" sz="1800" kern="1400" spc="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pt-BR" sz="1800" kern="1400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Departamento de Conformidade e Integridade (DCOI)</a:t>
            </a:r>
          </a:p>
        </p:txBody>
      </p:sp>
    </p:spTree>
    <p:extLst>
      <p:ext uri="{BB962C8B-B14F-4D97-AF65-F5344CB8AC3E}">
        <p14:creationId xmlns:p14="http://schemas.microsoft.com/office/powerpoint/2010/main" val="2926560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39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9">
            <a:extLst>
              <a:ext uri="{FF2B5EF4-FFF2-40B4-BE49-F238E27FC236}">
                <a16:creationId xmlns:a16="http://schemas.microsoft.com/office/drawing/2014/main" id="{1411FDFF-A163-C04F-C708-6FBE42B60D1C}"/>
              </a:ext>
            </a:extLst>
          </p:cNvPr>
          <p:cNvSpPr>
            <a:spLocks/>
          </p:cNvSpPr>
          <p:nvPr/>
        </p:nvSpPr>
        <p:spPr bwMode="auto">
          <a:xfrm>
            <a:off x="3824288" y="1084263"/>
            <a:ext cx="6103938" cy="5773738"/>
          </a:xfrm>
          <a:custGeom>
            <a:avLst/>
            <a:gdLst>
              <a:gd name="T0" fmla="*/ 1317 w 1604"/>
              <a:gd name="T1" fmla="*/ 0 h 1516"/>
              <a:gd name="T2" fmla="*/ 1318 w 1604"/>
              <a:gd name="T3" fmla="*/ 9 h 1516"/>
              <a:gd name="T4" fmla="*/ 1280 w 1604"/>
              <a:gd name="T5" fmla="*/ 34 h 1516"/>
              <a:gd name="T6" fmla="*/ 1217 w 1604"/>
              <a:gd name="T7" fmla="*/ 50 h 1516"/>
              <a:gd name="T8" fmla="*/ 1085 w 1604"/>
              <a:gd name="T9" fmla="*/ 72 h 1516"/>
              <a:gd name="T10" fmla="*/ 816 w 1604"/>
              <a:gd name="T11" fmla="*/ 118 h 1516"/>
              <a:gd name="T12" fmla="*/ 745 w 1604"/>
              <a:gd name="T13" fmla="*/ 140 h 1516"/>
              <a:gd name="T14" fmla="*/ 694 w 1604"/>
              <a:gd name="T15" fmla="*/ 184 h 1516"/>
              <a:gd name="T16" fmla="*/ 694 w 1604"/>
              <a:gd name="T17" fmla="*/ 190 h 1516"/>
              <a:gd name="T18" fmla="*/ 694 w 1604"/>
              <a:gd name="T19" fmla="*/ 197 h 1516"/>
              <a:gd name="T20" fmla="*/ 696 w 1604"/>
              <a:gd name="T21" fmla="*/ 203 h 1516"/>
              <a:gd name="T22" fmla="*/ 720 w 1604"/>
              <a:gd name="T23" fmla="*/ 226 h 1516"/>
              <a:gd name="T24" fmla="*/ 749 w 1604"/>
              <a:gd name="T25" fmla="*/ 241 h 1516"/>
              <a:gd name="T26" fmla="*/ 815 w 1604"/>
              <a:gd name="T27" fmla="*/ 263 h 1516"/>
              <a:gd name="T28" fmla="*/ 955 w 1604"/>
              <a:gd name="T29" fmla="*/ 296 h 1516"/>
              <a:gd name="T30" fmla="*/ 1244 w 1604"/>
              <a:gd name="T31" fmla="*/ 355 h 1516"/>
              <a:gd name="T32" fmla="*/ 1386 w 1604"/>
              <a:gd name="T33" fmla="*/ 393 h 1516"/>
              <a:gd name="T34" fmla="*/ 1517 w 1604"/>
              <a:gd name="T35" fmla="*/ 452 h 1516"/>
              <a:gd name="T36" fmla="*/ 1570 w 1604"/>
              <a:gd name="T37" fmla="*/ 497 h 1516"/>
              <a:gd name="T38" fmla="*/ 1594 w 1604"/>
              <a:gd name="T39" fmla="*/ 534 h 1516"/>
              <a:gd name="T40" fmla="*/ 1603 w 1604"/>
              <a:gd name="T41" fmla="*/ 573 h 1516"/>
              <a:gd name="T42" fmla="*/ 1583 w 1604"/>
              <a:gd name="T43" fmla="*/ 635 h 1516"/>
              <a:gd name="T44" fmla="*/ 1475 w 1604"/>
              <a:gd name="T45" fmla="*/ 722 h 1516"/>
              <a:gd name="T46" fmla="*/ 1344 w 1604"/>
              <a:gd name="T47" fmla="*/ 782 h 1516"/>
              <a:gd name="T48" fmla="*/ 1065 w 1604"/>
              <a:gd name="T49" fmla="*/ 881 h 1516"/>
              <a:gd name="T50" fmla="*/ 786 w 1604"/>
              <a:gd name="T51" fmla="*/ 977 h 1516"/>
              <a:gd name="T52" fmla="*/ 519 w 1604"/>
              <a:gd name="T53" fmla="*/ 1093 h 1516"/>
              <a:gd name="T54" fmla="*/ 280 w 1604"/>
              <a:gd name="T55" fmla="*/ 1254 h 1516"/>
              <a:gd name="T56" fmla="*/ 184 w 1604"/>
              <a:gd name="T57" fmla="*/ 1354 h 1516"/>
              <a:gd name="T58" fmla="*/ 144 w 1604"/>
              <a:gd name="T59" fmla="*/ 1409 h 1516"/>
              <a:gd name="T60" fmla="*/ 109 w 1604"/>
              <a:gd name="T61" fmla="*/ 1466 h 1516"/>
              <a:gd name="T62" fmla="*/ 84 w 1604"/>
              <a:gd name="T63" fmla="*/ 1516 h 1516"/>
              <a:gd name="T64" fmla="*/ 0 w 1604"/>
              <a:gd name="T65" fmla="*/ 1516 h 1516"/>
              <a:gd name="T66" fmla="*/ 31 w 1604"/>
              <a:gd name="T67" fmla="*/ 1461 h 1516"/>
              <a:gd name="T68" fmla="*/ 68 w 1604"/>
              <a:gd name="T69" fmla="*/ 1404 h 1516"/>
              <a:gd name="T70" fmla="*/ 151 w 1604"/>
              <a:gd name="T71" fmla="*/ 1301 h 1516"/>
              <a:gd name="T72" fmla="*/ 375 w 1604"/>
              <a:gd name="T73" fmla="*/ 1119 h 1516"/>
              <a:gd name="T74" fmla="*/ 636 w 1604"/>
              <a:gd name="T75" fmla="*/ 989 h 1516"/>
              <a:gd name="T76" fmla="*/ 913 w 1604"/>
              <a:gd name="T77" fmla="*/ 891 h 1516"/>
              <a:gd name="T78" fmla="*/ 1196 w 1604"/>
              <a:gd name="T79" fmla="*/ 801 h 1516"/>
              <a:gd name="T80" fmla="*/ 1335 w 1604"/>
              <a:gd name="T81" fmla="*/ 752 h 1516"/>
              <a:gd name="T82" fmla="*/ 1467 w 1604"/>
              <a:gd name="T83" fmla="*/ 690 h 1516"/>
              <a:gd name="T84" fmla="*/ 1525 w 1604"/>
              <a:gd name="T85" fmla="*/ 650 h 1516"/>
              <a:gd name="T86" fmla="*/ 1566 w 1604"/>
              <a:gd name="T87" fmla="*/ 596 h 1516"/>
              <a:gd name="T88" fmla="*/ 1550 w 1604"/>
              <a:gd name="T89" fmla="*/ 508 h 1516"/>
              <a:gd name="T90" fmla="*/ 1438 w 1604"/>
              <a:gd name="T91" fmla="*/ 427 h 1516"/>
              <a:gd name="T92" fmla="*/ 1302 w 1604"/>
              <a:gd name="T93" fmla="*/ 380 h 1516"/>
              <a:gd name="T94" fmla="*/ 1014 w 1604"/>
              <a:gd name="T95" fmla="*/ 316 h 1516"/>
              <a:gd name="T96" fmla="*/ 873 w 1604"/>
              <a:gd name="T97" fmla="*/ 286 h 1516"/>
              <a:gd name="T98" fmla="*/ 736 w 1604"/>
              <a:gd name="T99" fmla="*/ 244 h 1516"/>
              <a:gd name="T100" fmla="*/ 707 w 1604"/>
              <a:gd name="T101" fmla="*/ 227 h 1516"/>
              <a:gd name="T102" fmla="*/ 686 w 1604"/>
              <a:gd name="T103" fmla="*/ 204 h 1516"/>
              <a:gd name="T104" fmla="*/ 684 w 1604"/>
              <a:gd name="T105" fmla="*/ 198 h 1516"/>
              <a:gd name="T106" fmla="*/ 683 w 1604"/>
              <a:gd name="T107" fmla="*/ 191 h 1516"/>
              <a:gd name="T108" fmla="*/ 684 w 1604"/>
              <a:gd name="T109" fmla="*/ 184 h 1516"/>
              <a:gd name="T110" fmla="*/ 732 w 1604"/>
              <a:gd name="T111" fmla="*/ 142 h 1516"/>
              <a:gd name="T112" fmla="*/ 798 w 1604"/>
              <a:gd name="T113" fmla="*/ 119 h 1516"/>
              <a:gd name="T114" fmla="*/ 938 w 1604"/>
              <a:gd name="T115" fmla="*/ 92 h 1516"/>
              <a:gd name="T116" fmla="*/ 1217 w 1604"/>
              <a:gd name="T117" fmla="*/ 49 h 1516"/>
              <a:gd name="T118" fmla="*/ 1288 w 1604"/>
              <a:gd name="T119" fmla="*/ 30 h 1516"/>
              <a:gd name="T120" fmla="*/ 1317 w 1604"/>
              <a:gd name="T121" fmla="*/ 0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04" h="1516">
                <a:moveTo>
                  <a:pt x="1317" y="0"/>
                </a:moveTo>
                <a:cubicBezTo>
                  <a:pt x="1318" y="3"/>
                  <a:pt x="1318" y="6"/>
                  <a:pt x="1318" y="9"/>
                </a:cubicBezTo>
                <a:cubicBezTo>
                  <a:pt x="1312" y="23"/>
                  <a:pt x="1294" y="29"/>
                  <a:pt x="1280" y="34"/>
                </a:cubicBezTo>
                <a:cubicBezTo>
                  <a:pt x="1260" y="41"/>
                  <a:pt x="1238" y="46"/>
                  <a:pt x="1217" y="50"/>
                </a:cubicBezTo>
                <a:cubicBezTo>
                  <a:pt x="1174" y="59"/>
                  <a:pt x="1130" y="65"/>
                  <a:pt x="1085" y="72"/>
                </a:cubicBezTo>
                <a:cubicBezTo>
                  <a:pt x="996" y="85"/>
                  <a:pt x="905" y="96"/>
                  <a:pt x="816" y="118"/>
                </a:cubicBezTo>
                <a:cubicBezTo>
                  <a:pt x="792" y="124"/>
                  <a:pt x="768" y="130"/>
                  <a:pt x="745" y="140"/>
                </a:cubicBezTo>
                <a:cubicBezTo>
                  <a:pt x="726" y="149"/>
                  <a:pt x="700" y="162"/>
                  <a:pt x="694" y="184"/>
                </a:cubicBezTo>
                <a:cubicBezTo>
                  <a:pt x="694" y="186"/>
                  <a:pt x="694" y="188"/>
                  <a:pt x="694" y="190"/>
                </a:cubicBezTo>
                <a:cubicBezTo>
                  <a:pt x="694" y="192"/>
                  <a:pt x="694" y="195"/>
                  <a:pt x="694" y="197"/>
                </a:cubicBezTo>
                <a:cubicBezTo>
                  <a:pt x="695" y="199"/>
                  <a:pt x="695" y="201"/>
                  <a:pt x="696" y="203"/>
                </a:cubicBezTo>
                <a:cubicBezTo>
                  <a:pt x="701" y="213"/>
                  <a:pt x="711" y="220"/>
                  <a:pt x="720" y="226"/>
                </a:cubicBezTo>
                <a:cubicBezTo>
                  <a:pt x="729" y="232"/>
                  <a:pt x="739" y="237"/>
                  <a:pt x="749" y="241"/>
                </a:cubicBezTo>
                <a:cubicBezTo>
                  <a:pt x="770" y="250"/>
                  <a:pt x="792" y="257"/>
                  <a:pt x="815" y="263"/>
                </a:cubicBezTo>
                <a:cubicBezTo>
                  <a:pt x="861" y="277"/>
                  <a:pt x="908" y="287"/>
                  <a:pt x="955" y="296"/>
                </a:cubicBezTo>
                <a:cubicBezTo>
                  <a:pt x="1051" y="316"/>
                  <a:pt x="1148" y="333"/>
                  <a:pt x="1244" y="355"/>
                </a:cubicBezTo>
                <a:cubicBezTo>
                  <a:pt x="1292" y="366"/>
                  <a:pt x="1339" y="378"/>
                  <a:pt x="1386" y="393"/>
                </a:cubicBezTo>
                <a:cubicBezTo>
                  <a:pt x="1431" y="408"/>
                  <a:pt x="1477" y="426"/>
                  <a:pt x="1517" y="452"/>
                </a:cubicBezTo>
                <a:cubicBezTo>
                  <a:pt x="1537" y="465"/>
                  <a:pt x="1555" y="480"/>
                  <a:pt x="1570" y="497"/>
                </a:cubicBezTo>
                <a:cubicBezTo>
                  <a:pt x="1580" y="509"/>
                  <a:pt x="1587" y="521"/>
                  <a:pt x="1594" y="534"/>
                </a:cubicBezTo>
                <a:cubicBezTo>
                  <a:pt x="1600" y="546"/>
                  <a:pt x="1602" y="559"/>
                  <a:pt x="1603" y="573"/>
                </a:cubicBezTo>
                <a:cubicBezTo>
                  <a:pt x="1604" y="595"/>
                  <a:pt x="1596" y="617"/>
                  <a:pt x="1583" y="635"/>
                </a:cubicBezTo>
                <a:cubicBezTo>
                  <a:pt x="1556" y="673"/>
                  <a:pt x="1515" y="700"/>
                  <a:pt x="1475" y="722"/>
                </a:cubicBezTo>
                <a:cubicBezTo>
                  <a:pt x="1433" y="745"/>
                  <a:pt x="1389" y="765"/>
                  <a:pt x="1344" y="782"/>
                </a:cubicBezTo>
                <a:cubicBezTo>
                  <a:pt x="1253" y="819"/>
                  <a:pt x="1159" y="850"/>
                  <a:pt x="1065" y="881"/>
                </a:cubicBezTo>
                <a:cubicBezTo>
                  <a:pt x="972" y="912"/>
                  <a:pt x="878" y="942"/>
                  <a:pt x="786" y="977"/>
                </a:cubicBezTo>
                <a:cubicBezTo>
                  <a:pt x="695" y="1011"/>
                  <a:pt x="605" y="1048"/>
                  <a:pt x="519" y="1093"/>
                </a:cubicBezTo>
                <a:cubicBezTo>
                  <a:pt x="434" y="1138"/>
                  <a:pt x="352" y="1190"/>
                  <a:pt x="280" y="1254"/>
                </a:cubicBezTo>
                <a:cubicBezTo>
                  <a:pt x="245" y="1284"/>
                  <a:pt x="213" y="1318"/>
                  <a:pt x="184" y="1354"/>
                </a:cubicBezTo>
                <a:cubicBezTo>
                  <a:pt x="170" y="1371"/>
                  <a:pt x="156" y="1390"/>
                  <a:pt x="144" y="1409"/>
                </a:cubicBezTo>
                <a:cubicBezTo>
                  <a:pt x="132" y="1427"/>
                  <a:pt x="120" y="1446"/>
                  <a:pt x="109" y="1466"/>
                </a:cubicBezTo>
                <a:cubicBezTo>
                  <a:pt x="100" y="1482"/>
                  <a:pt x="92" y="1499"/>
                  <a:pt x="84" y="1516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0" y="1498"/>
                  <a:pt x="20" y="1479"/>
                  <a:pt x="31" y="1461"/>
                </a:cubicBezTo>
                <a:cubicBezTo>
                  <a:pt x="43" y="1442"/>
                  <a:pt x="55" y="1423"/>
                  <a:pt x="68" y="1404"/>
                </a:cubicBezTo>
                <a:cubicBezTo>
                  <a:pt x="93" y="1367"/>
                  <a:pt x="121" y="1333"/>
                  <a:pt x="151" y="1301"/>
                </a:cubicBezTo>
                <a:cubicBezTo>
                  <a:pt x="216" y="1230"/>
                  <a:pt x="293" y="1170"/>
                  <a:pt x="375" y="1119"/>
                </a:cubicBezTo>
                <a:cubicBezTo>
                  <a:pt x="458" y="1068"/>
                  <a:pt x="546" y="1026"/>
                  <a:pt x="636" y="989"/>
                </a:cubicBezTo>
                <a:cubicBezTo>
                  <a:pt x="727" y="952"/>
                  <a:pt x="820" y="921"/>
                  <a:pt x="913" y="891"/>
                </a:cubicBezTo>
                <a:cubicBezTo>
                  <a:pt x="1007" y="860"/>
                  <a:pt x="1102" y="832"/>
                  <a:pt x="1196" y="801"/>
                </a:cubicBezTo>
                <a:cubicBezTo>
                  <a:pt x="1242" y="785"/>
                  <a:pt x="1289" y="769"/>
                  <a:pt x="1335" y="752"/>
                </a:cubicBezTo>
                <a:cubicBezTo>
                  <a:pt x="1380" y="734"/>
                  <a:pt x="1425" y="715"/>
                  <a:pt x="1467" y="690"/>
                </a:cubicBezTo>
                <a:cubicBezTo>
                  <a:pt x="1487" y="679"/>
                  <a:pt x="1507" y="666"/>
                  <a:pt x="1525" y="650"/>
                </a:cubicBezTo>
                <a:cubicBezTo>
                  <a:pt x="1542" y="635"/>
                  <a:pt x="1558" y="617"/>
                  <a:pt x="1566" y="596"/>
                </a:cubicBezTo>
                <a:cubicBezTo>
                  <a:pt x="1577" y="566"/>
                  <a:pt x="1568" y="533"/>
                  <a:pt x="1550" y="508"/>
                </a:cubicBezTo>
                <a:cubicBezTo>
                  <a:pt x="1523" y="470"/>
                  <a:pt x="1480" y="445"/>
                  <a:pt x="1438" y="427"/>
                </a:cubicBezTo>
                <a:cubicBezTo>
                  <a:pt x="1394" y="407"/>
                  <a:pt x="1348" y="393"/>
                  <a:pt x="1302" y="380"/>
                </a:cubicBezTo>
                <a:cubicBezTo>
                  <a:pt x="1208" y="354"/>
                  <a:pt x="1111" y="336"/>
                  <a:pt x="1014" y="316"/>
                </a:cubicBezTo>
                <a:cubicBezTo>
                  <a:pt x="967" y="307"/>
                  <a:pt x="920" y="297"/>
                  <a:pt x="873" y="286"/>
                </a:cubicBezTo>
                <a:cubicBezTo>
                  <a:pt x="827" y="275"/>
                  <a:pt x="780" y="263"/>
                  <a:pt x="736" y="244"/>
                </a:cubicBezTo>
                <a:cubicBezTo>
                  <a:pt x="726" y="239"/>
                  <a:pt x="716" y="234"/>
                  <a:pt x="707" y="227"/>
                </a:cubicBezTo>
                <a:cubicBezTo>
                  <a:pt x="698" y="221"/>
                  <a:pt x="690" y="214"/>
                  <a:pt x="686" y="204"/>
                </a:cubicBezTo>
                <a:cubicBezTo>
                  <a:pt x="685" y="202"/>
                  <a:pt x="684" y="200"/>
                  <a:pt x="684" y="198"/>
                </a:cubicBezTo>
                <a:cubicBezTo>
                  <a:pt x="683" y="196"/>
                  <a:pt x="683" y="193"/>
                  <a:pt x="683" y="191"/>
                </a:cubicBezTo>
                <a:cubicBezTo>
                  <a:pt x="683" y="189"/>
                  <a:pt x="684" y="187"/>
                  <a:pt x="684" y="184"/>
                </a:cubicBezTo>
                <a:cubicBezTo>
                  <a:pt x="690" y="163"/>
                  <a:pt x="714" y="150"/>
                  <a:pt x="732" y="142"/>
                </a:cubicBezTo>
                <a:cubicBezTo>
                  <a:pt x="753" y="132"/>
                  <a:pt x="776" y="125"/>
                  <a:pt x="798" y="119"/>
                </a:cubicBezTo>
                <a:cubicBezTo>
                  <a:pt x="844" y="107"/>
                  <a:pt x="891" y="99"/>
                  <a:pt x="938" y="92"/>
                </a:cubicBezTo>
                <a:cubicBezTo>
                  <a:pt x="1031" y="77"/>
                  <a:pt x="1125" y="68"/>
                  <a:pt x="1217" y="49"/>
                </a:cubicBezTo>
                <a:cubicBezTo>
                  <a:pt x="1241" y="45"/>
                  <a:pt x="1265" y="39"/>
                  <a:pt x="1288" y="30"/>
                </a:cubicBezTo>
                <a:cubicBezTo>
                  <a:pt x="1301" y="26"/>
                  <a:pt x="1322" y="17"/>
                  <a:pt x="1317" y="0"/>
                </a:cubicBez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99">
            <a:extLst>
              <a:ext uri="{FF2B5EF4-FFF2-40B4-BE49-F238E27FC236}">
                <a16:creationId xmlns:a16="http://schemas.microsoft.com/office/drawing/2014/main" id="{4644308D-6504-1701-9D73-E7D1C7825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12" y="4588435"/>
            <a:ext cx="3205467" cy="1172285"/>
          </a:xfrm>
          <a:prstGeom prst="rect">
            <a:avLst/>
          </a:prstGeom>
        </p:spPr>
      </p:pic>
      <p:pic>
        <p:nvPicPr>
          <p:cNvPr id="5" name="Picture 100">
            <a:extLst>
              <a:ext uri="{FF2B5EF4-FFF2-40B4-BE49-F238E27FC236}">
                <a16:creationId xmlns:a16="http://schemas.microsoft.com/office/drawing/2014/main" id="{29C9DEBA-BEB9-2E96-B52B-9025907A5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60" y="3556697"/>
            <a:ext cx="2349842" cy="859372"/>
          </a:xfrm>
          <a:prstGeom prst="rect">
            <a:avLst/>
          </a:prstGeom>
        </p:spPr>
      </p:pic>
      <p:pic>
        <p:nvPicPr>
          <p:cNvPr id="6" name="Picture 101">
            <a:extLst>
              <a:ext uri="{FF2B5EF4-FFF2-40B4-BE49-F238E27FC236}">
                <a16:creationId xmlns:a16="http://schemas.microsoft.com/office/drawing/2014/main" id="{1545F416-715C-ED6A-A9F1-953255E93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903" y="2363208"/>
            <a:ext cx="1815478" cy="663948"/>
          </a:xfrm>
          <a:prstGeom prst="rect">
            <a:avLst/>
          </a:prstGeom>
        </p:spPr>
      </p:pic>
      <p:pic>
        <p:nvPicPr>
          <p:cNvPr id="7" name="Picture 102">
            <a:extLst>
              <a:ext uri="{FF2B5EF4-FFF2-40B4-BE49-F238E27FC236}">
                <a16:creationId xmlns:a16="http://schemas.microsoft.com/office/drawing/2014/main" id="{F1560934-2F3A-7196-B581-54214B178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79" y="1611035"/>
            <a:ext cx="1543430" cy="564456"/>
          </a:xfrm>
          <a:prstGeom prst="rect">
            <a:avLst/>
          </a:prstGeom>
        </p:spPr>
      </p:pic>
      <p:grpSp>
        <p:nvGrpSpPr>
          <p:cNvPr id="9" name="Group 6">
            <a:extLst>
              <a:ext uri="{FF2B5EF4-FFF2-40B4-BE49-F238E27FC236}">
                <a16:creationId xmlns:a16="http://schemas.microsoft.com/office/drawing/2014/main" id="{3FA6A68A-7E69-1A1A-79B9-E593D74EF8BD}"/>
              </a:ext>
            </a:extLst>
          </p:cNvPr>
          <p:cNvGrpSpPr/>
          <p:nvPr/>
        </p:nvGrpSpPr>
        <p:grpSpPr>
          <a:xfrm>
            <a:off x="4022725" y="4040188"/>
            <a:ext cx="1716088" cy="1712913"/>
            <a:chOff x="4022725" y="4040188"/>
            <a:chExt cx="1716088" cy="1712913"/>
          </a:xfrm>
        </p:grpSpPr>
        <p:grpSp>
          <p:nvGrpSpPr>
            <p:cNvPr id="10" name="Group 1">
              <a:extLst>
                <a:ext uri="{FF2B5EF4-FFF2-40B4-BE49-F238E27FC236}">
                  <a16:creationId xmlns:a16="http://schemas.microsoft.com/office/drawing/2014/main" id="{85CC73C3-2F87-4A96-A1D8-69E019A662E6}"/>
                </a:ext>
              </a:extLst>
            </p:cNvPr>
            <p:cNvGrpSpPr/>
            <p:nvPr/>
          </p:nvGrpSpPr>
          <p:grpSpPr>
            <a:xfrm>
              <a:off x="4022725" y="4040188"/>
              <a:ext cx="1716088" cy="1712913"/>
              <a:chOff x="4022725" y="4040188"/>
              <a:chExt cx="1716088" cy="1712913"/>
            </a:xfrm>
          </p:grpSpPr>
          <p:sp>
            <p:nvSpPr>
              <p:cNvPr id="12" name="Oval 70">
                <a:extLst>
                  <a:ext uri="{FF2B5EF4-FFF2-40B4-BE49-F238E27FC236}">
                    <a16:creationId xmlns:a16="http://schemas.microsoft.com/office/drawing/2014/main" id="{2727D3F6-2A1F-768B-4993-F8561D670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2725" y="4040188"/>
                <a:ext cx="1716088" cy="171291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Oval 71">
                <a:extLst>
                  <a:ext uri="{FF2B5EF4-FFF2-40B4-BE49-F238E27FC236}">
                    <a16:creationId xmlns:a16="http://schemas.microsoft.com/office/drawing/2014/main" id="{E136D618-C2D1-CA35-9448-92FE9A234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1488" y="4298950"/>
                <a:ext cx="1193800" cy="119538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635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1" name="Rectangle 72">
              <a:extLst>
                <a:ext uri="{FF2B5EF4-FFF2-40B4-BE49-F238E27FC236}">
                  <a16:creationId xmlns:a16="http://schemas.microsoft.com/office/drawing/2014/main" id="{14E87F1E-6CF4-1D1D-31A6-BADB42406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750" y="4684713"/>
              <a:ext cx="83997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chemeClr val="accent5"/>
                  </a:solidFill>
                  <a:effectLst/>
                  <a:latin typeface="Open Sans Extrabold" panose="020B0906030804020204" pitchFamily="34" charset="0"/>
                </a:rPr>
                <a:t>202</a:t>
              </a:r>
              <a:r>
                <a:rPr kumimoji="0" lang="pt-BR" altLang="ru-RU" sz="2800" b="1" i="0" u="none" strike="noStrike" cap="none" normalizeH="0" baseline="0" dirty="0">
                  <a:ln>
                    <a:noFill/>
                  </a:ln>
                  <a:solidFill>
                    <a:schemeClr val="accent5"/>
                  </a:solidFill>
                  <a:effectLst/>
                  <a:latin typeface="Open Sans Extrabold" panose="020B0906030804020204" pitchFamily="34" charset="0"/>
                </a:rPr>
                <a:t>3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488716BB-7B17-4B7D-2DCF-A1726A18251A}"/>
              </a:ext>
            </a:extLst>
          </p:cNvPr>
          <p:cNvGrpSpPr/>
          <p:nvPr/>
        </p:nvGrpSpPr>
        <p:grpSpPr>
          <a:xfrm>
            <a:off x="7180263" y="3122613"/>
            <a:ext cx="1276350" cy="1274763"/>
            <a:chOff x="7180263" y="3122613"/>
            <a:chExt cx="1276350" cy="1274763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D81A05A1-A8DC-BB67-6C85-9527F196DCA6}"/>
                </a:ext>
              </a:extLst>
            </p:cNvPr>
            <p:cNvGrpSpPr/>
            <p:nvPr/>
          </p:nvGrpSpPr>
          <p:grpSpPr>
            <a:xfrm>
              <a:off x="7180263" y="3122613"/>
              <a:ext cx="1276350" cy="1274763"/>
              <a:chOff x="7180263" y="3122613"/>
              <a:chExt cx="1276350" cy="1274763"/>
            </a:xfrm>
          </p:grpSpPr>
          <p:sp>
            <p:nvSpPr>
              <p:cNvPr id="17" name="Oval 73">
                <a:extLst>
                  <a:ext uri="{FF2B5EF4-FFF2-40B4-BE49-F238E27FC236}">
                    <a16:creationId xmlns:a16="http://schemas.microsoft.com/office/drawing/2014/main" id="{665A799C-EE16-6070-6B1A-96DA001BD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0263" y="3122613"/>
                <a:ext cx="1276350" cy="127476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Oval 74">
                <a:extLst>
                  <a:ext uri="{FF2B5EF4-FFF2-40B4-BE49-F238E27FC236}">
                    <a16:creationId xmlns:a16="http://schemas.microsoft.com/office/drawing/2014/main" id="{B7B4A3E7-6B53-BC3A-50D1-66EBE4E3C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5525" y="3316288"/>
                <a:ext cx="885825" cy="8874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635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6" name="Rectangle 75">
              <a:extLst>
                <a:ext uri="{FF2B5EF4-FFF2-40B4-BE49-F238E27FC236}">
                  <a16:creationId xmlns:a16="http://schemas.microsoft.com/office/drawing/2014/main" id="{8EC943CC-B45F-4A05-20A6-4DB00D11C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9988" y="3606800"/>
              <a:ext cx="6027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Open Sans Extrabold" panose="020B0906030804020204" pitchFamily="34" charset="0"/>
                </a:rPr>
                <a:t>201</a:t>
              </a:r>
              <a:r>
                <a:rPr kumimoji="0" lang="pt-BR" altLang="ru-RU" sz="2000" b="1" i="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Open Sans Extrabold" panose="020B0906030804020204" pitchFamily="34" charset="0"/>
                </a:rPr>
                <a:t>9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</a:endParaRPr>
            </a:p>
          </p:txBody>
        </p:sp>
      </p:grpSp>
      <p:sp>
        <p:nvSpPr>
          <p:cNvPr id="19" name="Freeform 77">
            <a:extLst>
              <a:ext uri="{FF2B5EF4-FFF2-40B4-BE49-F238E27FC236}">
                <a16:creationId xmlns:a16="http://schemas.microsoft.com/office/drawing/2014/main" id="{0D786C22-A50E-0242-6C08-FC31ADF4F104}"/>
              </a:ext>
            </a:extLst>
          </p:cNvPr>
          <p:cNvSpPr>
            <a:spLocks noEditPoints="1"/>
          </p:cNvSpPr>
          <p:nvPr/>
        </p:nvSpPr>
        <p:spPr bwMode="auto">
          <a:xfrm>
            <a:off x="9285288" y="2090738"/>
            <a:ext cx="509588" cy="474663"/>
          </a:xfrm>
          <a:custGeom>
            <a:avLst/>
            <a:gdLst>
              <a:gd name="T0" fmla="*/ 0 w 134"/>
              <a:gd name="T1" fmla="*/ 124 h 125"/>
              <a:gd name="T2" fmla="*/ 0 w 134"/>
              <a:gd name="T3" fmla="*/ 125 h 125"/>
              <a:gd name="T4" fmla="*/ 0 w 134"/>
              <a:gd name="T5" fmla="*/ 124 h 125"/>
              <a:gd name="T6" fmla="*/ 0 w 134"/>
              <a:gd name="T7" fmla="*/ 124 h 125"/>
              <a:gd name="T8" fmla="*/ 0 w 134"/>
              <a:gd name="T9" fmla="*/ 124 h 125"/>
              <a:gd name="T10" fmla="*/ 0 w 134"/>
              <a:gd name="T11" fmla="*/ 124 h 125"/>
              <a:gd name="T12" fmla="*/ 0 w 134"/>
              <a:gd name="T13" fmla="*/ 124 h 125"/>
              <a:gd name="T14" fmla="*/ 0 w 134"/>
              <a:gd name="T15" fmla="*/ 124 h 125"/>
              <a:gd name="T16" fmla="*/ 0 w 134"/>
              <a:gd name="T17" fmla="*/ 124 h 125"/>
              <a:gd name="T18" fmla="*/ 0 w 134"/>
              <a:gd name="T19" fmla="*/ 124 h 125"/>
              <a:gd name="T20" fmla="*/ 0 w 134"/>
              <a:gd name="T21" fmla="*/ 124 h 125"/>
              <a:gd name="T22" fmla="*/ 0 w 134"/>
              <a:gd name="T23" fmla="*/ 124 h 125"/>
              <a:gd name="T24" fmla="*/ 0 w 134"/>
              <a:gd name="T25" fmla="*/ 124 h 125"/>
              <a:gd name="T26" fmla="*/ 0 w 134"/>
              <a:gd name="T27" fmla="*/ 124 h 125"/>
              <a:gd name="T28" fmla="*/ 0 w 134"/>
              <a:gd name="T29" fmla="*/ 124 h 125"/>
              <a:gd name="T30" fmla="*/ 0 w 134"/>
              <a:gd name="T31" fmla="*/ 123 h 125"/>
              <a:gd name="T32" fmla="*/ 0 w 134"/>
              <a:gd name="T33" fmla="*/ 124 h 125"/>
              <a:gd name="T34" fmla="*/ 0 w 134"/>
              <a:gd name="T35" fmla="*/ 123 h 125"/>
              <a:gd name="T36" fmla="*/ 134 w 134"/>
              <a:gd name="T37" fmla="*/ 1 h 125"/>
              <a:gd name="T38" fmla="*/ 134 w 134"/>
              <a:gd name="T39" fmla="*/ 1 h 125"/>
              <a:gd name="T40" fmla="*/ 134 w 134"/>
              <a:gd name="T41" fmla="*/ 1 h 125"/>
              <a:gd name="T42" fmla="*/ 133 w 134"/>
              <a:gd name="T43" fmla="*/ 1 h 125"/>
              <a:gd name="T44" fmla="*/ 134 w 134"/>
              <a:gd name="T45" fmla="*/ 1 h 125"/>
              <a:gd name="T46" fmla="*/ 133 w 134"/>
              <a:gd name="T47" fmla="*/ 1 h 125"/>
              <a:gd name="T48" fmla="*/ 123 w 134"/>
              <a:gd name="T49" fmla="*/ 0 h 125"/>
              <a:gd name="T50" fmla="*/ 0 w 134"/>
              <a:gd name="T51" fmla="*/ 123 h 125"/>
              <a:gd name="T52" fmla="*/ 0 w 134"/>
              <a:gd name="T53" fmla="*/ 123 h 125"/>
              <a:gd name="T54" fmla="*/ 123 w 134"/>
              <a:gd name="T55" fmla="*/ 0 h 125"/>
              <a:gd name="T56" fmla="*/ 133 w 134"/>
              <a:gd name="T57" fmla="*/ 1 h 125"/>
              <a:gd name="T58" fmla="*/ 123 w 134"/>
              <a:gd name="T59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4" h="125">
                <a:moveTo>
                  <a:pt x="0" y="124"/>
                </a:moveTo>
                <a:cubicBezTo>
                  <a:pt x="0" y="125"/>
                  <a:pt x="0" y="125"/>
                  <a:pt x="0" y="125"/>
                </a:cubicBezTo>
                <a:cubicBezTo>
                  <a:pt x="0" y="124"/>
                  <a:pt x="0" y="125"/>
                  <a:pt x="0" y="124"/>
                </a:cubicBezTo>
                <a:moveTo>
                  <a:pt x="0" y="124"/>
                </a:moveTo>
                <a:cubicBezTo>
                  <a:pt x="0" y="124"/>
                  <a:pt x="0" y="124"/>
                  <a:pt x="0" y="124"/>
                </a:cubicBezTo>
                <a:cubicBezTo>
                  <a:pt x="0" y="124"/>
                  <a:pt x="0" y="124"/>
                  <a:pt x="0" y="124"/>
                </a:cubicBezTo>
                <a:moveTo>
                  <a:pt x="0" y="124"/>
                </a:moveTo>
                <a:cubicBezTo>
                  <a:pt x="0" y="124"/>
                  <a:pt x="0" y="124"/>
                  <a:pt x="0" y="124"/>
                </a:cubicBezTo>
                <a:cubicBezTo>
                  <a:pt x="0" y="124"/>
                  <a:pt x="0" y="124"/>
                  <a:pt x="0" y="124"/>
                </a:cubicBezTo>
                <a:moveTo>
                  <a:pt x="0" y="124"/>
                </a:moveTo>
                <a:cubicBezTo>
                  <a:pt x="0" y="124"/>
                  <a:pt x="0" y="124"/>
                  <a:pt x="0" y="124"/>
                </a:cubicBezTo>
                <a:cubicBezTo>
                  <a:pt x="0" y="124"/>
                  <a:pt x="0" y="124"/>
                  <a:pt x="0" y="124"/>
                </a:cubicBezTo>
                <a:moveTo>
                  <a:pt x="0" y="124"/>
                </a:moveTo>
                <a:cubicBezTo>
                  <a:pt x="0" y="124"/>
                  <a:pt x="0" y="124"/>
                  <a:pt x="0" y="124"/>
                </a:cubicBezTo>
                <a:cubicBezTo>
                  <a:pt x="0" y="124"/>
                  <a:pt x="0" y="124"/>
                  <a:pt x="0" y="124"/>
                </a:cubicBezTo>
                <a:moveTo>
                  <a:pt x="0" y="123"/>
                </a:moveTo>
                <a:cubicBezTo>
                  <a:pt x="0" y="123"/>
                  <a:pt x="0" y="124"/>
                  <a:pt x="0" y="124"/>
                </a:cubicBezTo>
                <a:cubicBezTo>
                  <a:pt x="0" y="124"/>
                  <a:pt x="0" y="123"/>
                  <a:pt x="0" y="123"/>
                </a:cubicBezTo>
                <a:moveTo>
                  <a:pt x="134" y="1"/>
                </a:moveTo>
                <a:cubicBezTo>
                  <a:pt x="134" y="1"/>
                  <a:pt x="134" y="1"/>
                  <a:pt x="134" y="1"/>
                </a:cubicBezTo>
                <a:cubicBezTo>
                  <a:pt x="134" y="1"/>
                  <a:pt x="134" y="1"/>
                  <a:pt x="134" y="1"/>
                </a:cubicBezTo>
                <a:moveTo>
                  <a:pt x="133" y="1"/>
                </a:moveTo>
                <a:cubicBezTo>
                  <a:pt x="133" y="1"/>
                  <a:pt x="134" y="1"/>
                  <a:pt x="134" y="1"/>
                </a:cubicBezTo>
                <a:cubicBezTo>
                  <a:pt x="134" y="1"/>
                  <a:pt x="133" y="1"/>
                  <a:pt x="133" y="1"/>
                </a:cubicBezTo>
                <a:moveTo>
                  <a:pt x="123" y="0"/>
                </a:moveTo>
                <a:cubicBezTo>
                  <a:pt x="55" y="0"/>
                  <a:pt x="0" y="56"/>
                  <a:pt x="0" y="123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56"/>
                  <a:pt x="55" y="0"/>
                  <a:pt x="123" y="0"/>
                </a:cubicBezTo>
                <a:cubicBezTo>
                  <a:pt x="126" y="0"/>
                  <a:pt x="130" y="1"/>
                  <a:pt x="133" y="1"/>
                </a:cubicBezTo>
                <a:cubicBezTo>
                  <a:pt x="130" y="1"/>
                  <a:pt x="126" y="0"/>
                  <a:pt x="123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Group 8">
            <a:extLst>
              <a:ext uri="{FF2B5EF4-FFF2-40B4-BE49-F238E27FC236}">
                <a16:creationId xmlns:a16="http://schemas.microsoft.com/office/drawing/2014/main" id="{C89F7696-5B9B-7958-436C-AC7AE5AA1ECF}"/>
              </a:ext>
            </a:extLst>
          </p:cNvPr>
          <p:cNvGrpSpPr/>
          <p:nvPr/>
        </p:nvGrpSpPr>
        <p:grpSpPr>
          <a:xfrm>
            <a:off x="9285288" y="2090738"/>
            <a:ext cx="936625" cy="936625"/>
            <a:chOff x="9285288" y="2090738"/>
            <a:chExt cx="936625" cy="936625"/>
          </a:xfrm>
        </p:grpSpPr>
        <p:grpSp>
          <p:nvGrpSpPr>
            <p:cNvPr id="21" name="Group 3">
              <a:extLst>
                <a:ext uri="{FF2B5EF4-FFF2-40B4-BE49-F238E27FC236}">
                  <a16:creationId xmlns:a16="http://schemas.microsoft.com/office/drawing/2014/main" id="{B0C0B75E-79D6-A3B0-FED5-F9D1A7D8FDB5}"/>
                </a:ext>
              </a:extLst>
            </p:cNvPr>
            <p:cNvGrpSpPr/>
            <p:nvPr/>
          </p:nvGrpSpPr>
          <p:grpSpPr>
            <a:xfrm>
              <a:off x="9285288" y="2090738"/>
              <a:ext cx="936625" cy="936625"/>
              <a:chOff x="9285288" y="2090738"/>
              <a:chExt cx="936625" cy="936625"/>
            </a:xfrm>
          </p:grpSpPr>
          <p:sp>
            <p:nvSpPr>
              <p:cNvPr id="23" name="Oval 76">
                <a:extLst>
                  <a:ext uri="{FF2B5EF4-FFF2-40B4-BE49-F238E27FC236}">
                    <a16:creationId xmlns:a16="http://schemas.microsoft.com/office/drawing/2014/main" id="{52F738EA-8987-A7D8-D861-8EBF0366D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85288" y="2090738"/>
                <a:ext cx="936625" cy="9366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Oval 79">
                <a:extLst>
                  <a:ext uri="{FF2B5EF4-FFF2-40B4-BE49-F238E27FC236}">
                    <a16:creationId xmlns:a16="http://schemas.microsoft.com/office/drawing/2014/main" id="{C730E2D7-5047-E581-9FCD-406EB7D5E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26575" y="2235200"/>
                <a:ext cx="650875" cy="6508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143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2" name="Rectangle 80">
              <a:extLst>
                <a:ext uri="{FF2B5EF4-FFF2-40B4-BE49-F238E27FC236}">
                  <a16:creationId xmlns:a16="http://schemas.microsoft.com/office/drawing/2014/main" id="{57A5C6F6-45A1-9766-5FF7-50536B610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9763" y="2452688"/>
              <a:ext cx="48090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Open Sans Extrabold" panose="020B0906030804020204" pitchFamily="34" charset="0"/>
                </a:rPr>
                <a:t>20</a:t>
              </a:r>
              <a:r>
                <a:rPr kumimoji="0" lang="pt-BR" altLang="ru-RU" sz="1600" b="1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Open Sans Extrabold" panose="020B0906030804020204" pitchFamily="34" charset="0"/>
                </a:rPr>
                <a:t>16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</a:endParaRPr>
            </a:p>
          </p:txBody>
        </p:sp>
      </p:grpSp>
      <p:grpSp>
        <p:nvGrpSpPr>
          <p:cNvPr id="25" name="Group 9">
            <a:extLst>
              <a:ext uri="{FF2B5EF4-FFF2-40B4-BE49-F238E27FC236}">
                <a16:creationId xmlns:a16="http://schemas.microsoft.com/office/drawing/2014/main" id="{6021CE63-EDBD-14C0-655A-76B18250EC90}"/>
              </a:ext>
            </a:extLst>
          </p:cNvPr>
          <p:cNvGrpSpPr/>
          <p:nvPr/>
        </p:nvGrpSpPr>
        <p:grpSpPr>
          <a:xfrm>
            <a:off x="6788150" y="1427163"/>
            <a:ext cx="750888" cy="746125"/>
            <a:chOff x="6788150" y="1427163"/>
            <a:chExt cx="750888" cy="746125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D8EEAF5F-14EC-3BFB-2C49-EA9F9F8D4F50}"/>
                </a:ext>
              </a:extLst>
            </p:cNvPr>
            <p:cNvGrpSpPr/>
            <p:nvPr/>
          </p:nvGrpSpPr>
          <p:grpSpPr>
            <a:xfrm>
              <a:off x="6788150" y="1427163"/>
              <a:ext cx="750888" cy="746125"/>
              <a:chOff x="6788150" y="1427163"/>
              <a:chExt cx="750888" cy="746125"/>
            </a:xfrm>
          </p:grpSpPr>
          <p:sp>
            <p:nvSpPr>
              <p:cNvPr id="28" name="Oval 81">
                <a:extLst>
                  <a:ext uri="{FF2B5EF4-FFF2-40B4-BE49-F238E27FC236}">
                    <a16:creationId xmlns:a16="http://schemas.microsoft.com/office/drawing/2014/main" id="{5464A0C3-3498-4E8F-0117-EDCA3C45B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8150" y="1427163"/>
                <a:ext cx="750888" cy="7461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Oval 82">
                <a:extLst>
                  <a:ext uri="{FF2B5EF4-FFF2-40B4-BE49-F238E27FC236}">
                    <a16:creationId xmlns:a16="http://schemas.microsoft.com/office/drawing/2014/main" id="{078EDCFC-DFD5-9848-6DCB-1A83F6CA8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2450" y="1538288"/>
                <a:ext cx="522288" cy="5207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143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7" name="Rectangle 83">
              <a:extLst>
                <a:ext uri="{FF2B5EF4-FFF2-40B4-BE49-F238E27FC236}">
                  <a16:creationId xmlns:a16="http://schemas.microsoft.com/office/drawing/2014/main" id="{D3529FF5-5911-5398-026F-1C8233AF6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5000" y="1709738"/>
              <a:ext cx="39113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ru-RU" sz="13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Open Sans Extrabold" panose="020B0906030804020204" pitchFamily="34" charset="0"/>
                </a:rPr>
                <a:t>1994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endParaRPr>
            </a:p>
          </p:txBody>
        </p:sp>
      </p:grpSp>
      <p:grpSp>
        <p:nvGrpSpPr>
          <p:cNvPr id="35" name="Group 12350">
            <a:extLst>
              <a:ext uri="{FF2B5EF4-FFF2-40B4-BE49-F238E27FC236}">
                <a16:creationId xmlns:a16="http://schemas.microsoft.com/office/drawing/2014/main" id="{D96594C4-C199-1DDB-D5AD-EF5C2CE02480}"/>
              </a:ext>
            </a:extLst>
          </p:cNvPr>
          <p:cNvGrpSpPr/>
          <p:nvPr/>
        </p:nvGrpSpPr>
        <p:grpSpPr>
          <a:xfrm>
            <a:off x="728663" y="447426"/>
            <a:ext cx="2391680" cy="930593"/>
            <a:chOff x="728663" y="650875"/>
            <a:chExt cx="1848563" cy="930593"/>
          </a:xfrm>
        </p:grpSpPr>
        <p:sp>
          <p:nvSpPr>
            <p:cNvPr id="36" name="Rectangle 87">
              <a:extLst>
                <a:ext uri="{FF2B5EF4-FFF2-40B4-BE49-F238E27FC236}">
                  <a16:creationId xmlns:a16="http://schemas.microsoft.com/office/drawing/2014/main" id="{0A650C92-146C-EF39-909B-8FFFC42A9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663" y="650875"/>
              <a:ext cx="174325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ru-RU" sz="3200" b="1" i="0" u="none" strike="noStrike" cap="none" normalizeH="0" baseline="0" dirty="0">
                  <a:ln>
                    <a:noFill/>
                  </a:ln>
                  <a:solidFill>
                    <a:srgbClr val="DD4F05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EVOLUÇÃO</a:t>
              </a:r>
              <a:endPara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DD4F05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Rectangle 88">
              <a:extLst>
                <a:ext uri="{FF2B5EF4-FFF2-40B4-BE49-F238E27FC236}">
                  <a16:creationId xmlns:a16="http://schemas.microsoft.com/office/drawing/2014/main" id="{5C8ACBF7-FDD1-9AE8-3DD0-7895E8C2D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663" y="1089025"/>
              <a:ext cx="184856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ru-RU" sz="3200" b="1" i="0" u="none" strike="noStrike" cap="none" normalizeH="0" baseline="0" dirty="0">
                  <a:ln>
                    <a:noFill/>
                  </a:ln>
                  <a:solidFill>
                    <a:srgbClr val="DD4F05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HISTÓRICA</a:t>
              </a:r>
              <a:endPara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DD4F05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TextBox 104">
            <a:extLst>
              <a:ext uri="{FF2B5EF4-FFF2-40B4-BE49-F238E27FC236}">
                <a16:creationId xmlns:a16="http://schemas.microsoft.com/office/drawing/2014/main" id="{123875A6-91B8-6554-A280-44887C8A26E7}"/>
              </a:ext>
            </a:extLst>
          </p:cNvPr>
          <p:cNvSpPr txBox="1"/>
          <p:nvPr/>
        </p:nvSpPr>
        <p:spPr>
          <a:xfrm>
            <a:off x="1101287" y="1760190"/>
            <a:ext cx="2482923" cy="138499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Atualização à nova realidade corporativa e normativa: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1" dirty="0"/>
              <a:t>Teletrabalho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1" dirty="0"/>
              <a:t>Proteção de Dados (LGPD)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sz="1200" b="1" dirty="0"/>
              <a:t>Decreto 10.889/21</a:t>
            </a:r>
          </a:p>
          <a:p>
            <a:pPr algn="ctr"/>
            <a:r>
              <a:rPr lang="pt-BR" sz="1200" dirty="0"/>
              <a:t>Reforço de conceitos e atualização da redação.</a:t>
            </a:r>
          </a:p>
        </p:txBody>
      </p:sp>
      <p:sp>
        <p:nvSpPr>
          <p:cNvPr id="46" name="TextBox 106">
            <a:extLst>
              <a:ext uri="{FF2B5EF4-FFF2-40B4-BE49-F238E27FC236}">
                <a16:creationId xmlns:a16="http://schemas.microsoft.com/office/drawing/2014/main" id="{B25833D8-C4B3-7BB9-4461-02EE171BFED4}"/>
              </a:ext>
            </a:extLst>
          </p:cNvPr>
          <p:cNvSpPr txBox="1"/>
          <p:nvPr/>
        </p:nvSpPr>
        <p:spPr>
          <a:xfrm>
            <a:off x="7196027" y="4890017"/>
            <a:ext cx="1542118" cy="7078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/>
              <a:t>Inclusão do tema </a:t>
            </a:r>
            <a:r>
              <a:rPr lang="pt-BR" sz="1000" b="1" dirty="0"/>
              <a:t>INTEGRIDADE</a:t>
            </a:r>
          </a:p>
          <a:p>
            <a:pPr algn="ctr"/>
            <a:r>
              <a:rPr lang="pt-BR" sz="1000" dirty="0"/>
              <a:t>Revisão de conceitos</a:t>
            </a:r>
          </a:p>
          <a:p>
            <a:pPr algn="ctr"/>
            <a:r>
              <a:rPr lang="pt-BR" sz="1000" dirty="0"/>
              <a:t>Redação atualizada</a:t>
            </a:r>
          </a:p>
        </p:txBody>
      </p:sp>
      <p:sp>
        <p:nvSpPr>
          <p:cNvPr id="49" name="TextBox 107">
            <a:extLst>
              <a:ext uri="{FF2B5EF4-FFF2-40B4-BE49-F238E27FC236}">
                <a16:creationId xmlns:a16="http://schemas.microsoft.com/office/drawing/2014/main" id="{7F8CB4EB-C183-5A49-C4E4-49FD2DA6B22A}"/>
              </a:ext>
            </a:extLst>
          </p:cNvPr>
          <p:cNvSpPr txBox="1"/>
          <p:nvPr/>
        </p:nvSpPr>
        <p:spPr>
          <a:xfrm>
            <a:off x="10507146" y="2849684"/>
            <a:ext cx="1542118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/>
              <a:t>Internalização de boas práticas de governança e alinhamento e conformidade com importantes normativos, como: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b="1" dirty="0"/>
              <a:t>Lei Anticorrupção;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b="1" dirty="0"/>
              <a:t>Lei das Estatais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b="1" dirty="0"/>
              <a:t>Orientações Ministeriais.</a:t>
            </a:r>
            <a:endParaRPr lang="ru-RU" sz="1000" b="1" dirty="0"/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8F65DAB1-F71F-548B-47F5-6C194FD5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687" y="139210"/>
            <a:ext cx="2406192" cy="2852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28B47FCD-31AF-86BD-2F56-4F65CE19E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154" y="650874"/>
            <a:ext cx="1531009" cy="2181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B1712D6A-3698-E015-C04A-DD5EED4D0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447" y="4291386"/>
            <a:ext cx="1588464" cy="224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A52284D3-4B48-55ED-D2BA-A6729C079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287" y="3232023"/>
            <a:ext cx="2482924" cy="3520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1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6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67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67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-67938" y="-7554"/>
            <a:ext cx="12304542" cy="7798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Tahoma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DD4F05"/>
                </a:solidFill>
              </a:rPr>
              <a:t>Processo de Revisão Periódica</a:t>
            </a:r>
          </a:p>
        </p:txBody>
      </p:sp>
      <p:sp>
        <p:nvSpPr>
          <p:cNvPr id="4" name="Colorful circle A">
            <a:extLst>
              <a:ext uri="{FF2B5EF4-FFF2-40B4-BE49-F238E27FC236}">
                <a16:creationId xmlns:a16="http://schemas.microsoft.com/office/drawing/2014/main" id="{998D60FB-E452-9309-DBBC-79B0DB7F1B73}"/>
              </a:ext>
            </a:extLst>
          </p:cNvPr>
          <p:cNvSpPr/>
          <p:nvPr/>
        </p:nvSpPr>
        <p:spPr>
          <a:xfrm>
            <a:off x="1079460" y="4307199"/>
            <a:ext cx="1735322" cy="1735297"/>
          </a:xfrm>
          <a:custGeom>
            <a:avLst/>
            <a:gdLst/>
            <a:ahLst/>
            <a:cxnLst/>
            <a:rect l="0" t="0" r="0" b="0"/>
            <a:pathLst>
              <a:path w="3470643" h="3470592">
                <a:moveTo>
                  <a:pt x="0" y="1735302"/>
                </a:moveTo>
                <a:cubicBezTo>
                  <a:pt x="0" y="776909"/>
                  <a:pt x="776909" y="0"/>
                  <a:pt x="1735340" y="0"/>
                </a:cubicBezTo>
                <a:cubicBezTo>
                  <a:pt x="2693733" y="0"/>
                  <a:pt x="3470643" y="776909"/>
                  <a:pt x="3470643" y="1735302"/>
                </a:cubicBezTo>
                <a:cubicBezTo>
                  <a:pt x="3470643" y="2693708"/>
                  <a:pt x="2693733" y="3470592"/>
                  <a:pt x="1735340" y="3470592"/>
                </a:cubicBezTo>
                <a:cubicBezTo>
                  <a:pt x="776909" y="3470592"/>
                  <a:pt x="0" y="2693708"/>
                  <a:pt x="0" y="1735302"/>
                </a:cubicBezTo>
                <a:close/>
              </a:path>
            </a:pathLst>
          </a:custGeom>
          <a:solidFill>
            <a:schemeClr val="accent1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 defTabSz="457200"/>
            <a:endParaRPr lang="en-US" sz="900">
              <a:solidFill>
                <a:srgbClr val="212121"/>
              </a:solidFill>
              <a:latin typeface="Lato"/>
            </a:endParaRPr>
          </a:p>
        </p:txBody>
      </p:sp>
      <p:grpSp>
        <p:nvGrpSpPr>
          <p:cNvPr id="5" name="Linear elements A">
            <a:extLst>
              <a:ext uri="{FF2B5EF4-FFF2-40B4-BE49-F238E27FC236}">
                <a16:creationId xmlns:a16="http://schemas.microsoft.com/office/drawing/2014/main" id="{56731F58-03B9-F482-C138-26387C302DC1}"/>
              </a:ext>
            </a:extLst>
          </p:cNvPr>
          <p:cNvGrpSpPr/>
          <p:nvPr/>
        </p:nvGrpSpPr>
        <p:grpSpPr>
          <a:xfrm>
            <a:off x="903333" y="4079914"/>
            <a:ext cx="2823147" cy="2138731"/>
            <a:chOff x="1806665" y="8159827"/>
            <a:chExt cx="5646293" cy="4277462"/>
          </a:xfrm>
        </p:grpSpPr>
        <p:sp>
          <p:nvSpPr>
            <p:cNvPr id="7" name="Free Form 5">
              <a:extLst>
                <a:ext uri="{FF2B5EF4-FFF2-40B4-BE49-F238E27FC236}">
                  <a16:creationId xmlns:a16="http://schemas.microsoft.com/office/drawing/2014/main" id="{690FECEB-5879-3416-58FD-15CF0C65A56C}"/>
                </a:ext>
              </a:extLst>
            </p:cNvPr>
            <p:cNvSpPr/>
            <p:nvPr/>
          </p:nvSpPr>
          <p:spPr>
            <a:xfrm>
              <a:off x="1806665" y="8262138"/>
              <a:ext cx="5417286" cy="4175151"/>
            </a:xfrm>
            <a:custGeom>
              <a:avLst/>
              <a:gdLst/>
              <a:ahLst/>
              <a:cxnLst/>
              <a:rect l="0" t="0" r="0" b="0"/>
              <a:pathLst>
                <a:path w="5417286" h="4175150">
                  <a:moveTo>
                    <a:pt x="5417286" y="12191"/>
                  </a:moveTo>
                  <a:lnTo>
                    <a:pt x="4162945" y="12191"/>
                  </a:lnTo>
                  <a:lnTo>
                    <a:pt x="3563721" y="611441"/>
                  </a:lnTo>
                  <a:cubicBezTo>
                    <a:pt x="3941495" y="989215"/>
                    <a:pt x="4175150" y="1511096"/>
                    <a:pt x="4175150" y="2087562"/>
                  </a:cubicBezTo>
                  <a:cubicBezTo>
                    <a:pt x="4175150" y="3240493"/>
                    <a:pt x="3240519" y="4175150"/>
                    <a:pt x="2087575" y="4175150"/>
                  </a:cubicBezTo>
                  <a:cubicBezTo>
                    <a:pt x="934643" y="4175150"/>
                    <a:pt x="0" y="3240493"/>
                    <a:pt x="0" y="2087562"/>
                  </a:cubicBezTo>
                  <a:cubicBezTo>
                    <a:pt x="0" y="934656"/>
                    <a:pt x="934643" y="0"/>
                    <a:pt x="2087575" y="0"/>
                  </a:cubicBezTo>
                  <a:cubicBezTo>
                    <a:pt x="2618447" y="0"/>
                    <a:pt x="3103029" y="198170"/>
                    <a:pt x="3471405" y="524548"/>
                  </a:cubicBezTo>
                </a:path>
              </a:pathLst>
            </a:custGeom>
            <a:noFill/>
            <a:ln w="50800" cap="flat" cmpd="sng">
              <a:solidFill>
                <a:schemeClr val="accent1"/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 defTabSz="457200"/>
              <a:endParaRPr lang="en-US" sz="900">
                <a:solidFill>
                  <a:srgbClr val="212121"/>
                </a:solidFill>
                <a:latin typeface="Lato"/>
              </a:endParaRPr>
            </a:p>
          </p:txBody>
        </p:sp>
        <p:sp>
          <p:nvSpPr>
            <p:cNvPr id="8" name="Free Form 6">
              <a:extLst>
                <a:ext uri="{FF2B5EF4-FFF2-40B4-BE49-F238E27FC236}">
                  <a16:creationId xmlns:a16="http://schemas.microsoft.com/office/drawing/2014/main" id="{A8147B0E-5C53-D84C-3B51-F8A6A9C989AD}"/>
                </a:ext>
              </a:extLst>
            </p:cNvPr>
            <p:cNvSpPr/>
            <p:nvPr/>
          </p:nvSpPr>
          <p:spPr>
            <a:xfrm>
              <a:off x="7223951" y="8159827"/>
              <a:ext cx="229007" cy="229006"/>
            </a:xfrm>
            <a:custGeom>
              <a:avLst/>
              <a:gdLst/>
              <a:ahLst/>
              <a:cxnLst/>
              <a:rect l="0" t="0" r="0" b="0"/>
              <a:pathLst>
                <a:path w="229006" h="229006">
                  <a:moveTo>
                    <a:pt x="0" y="114503"/>
                  </a:moveTo>
                  <a:cubicBezTo>
                    <a:pt x="0" y="51269"/>
                    <a:pt x="51257" y="0"/>
                    <a:pt x="114515" y="0"/>
                  </a:cubicBezTo>
                  <a:cubicBezTo>
                    <a:pt x="177749" y="0"/>
                    <a:pt x="229006" y="51269"/>
                    <a:pt x="229006" y="114503"/>
                  </a:cubicBezTo>
                  <a:cubicBezTo>
                    <a:pt x="229006" y="177736"/>
                    <a:pt x="177749" y="229006"/>
                    <a:pt x="114515" y="229006"/>
                  </a:cubicBezTo>
                  <a:cubicBezTo>
                    <a:pt x="51257" y="229006"/>
                    <a:pt x="0" y="177736"/>
                    <a:pt x="0" y="114503"/>
                  </a:cubicBezTo>
                  <a:close/>
                </a:path>
              </a:pathLst>
            </a:custGeom>
            <a:noFill/>
            <a:ln w="50800" cap="flat" cmpd="sng">
              <a:solidFill>
                <a:schemeClr val="accent1"/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 defTabSz="457200"/>
              <a:endParaRPr lang="en-US" sz="900">
                <a:solidFill>
                  <a:srgbClr val="212121"/>
                </a:solidFill>
                <a:latin typeface="Lato"/>
              </a:endParaRPr>
            </a:p>
          </p:txBody>
        </p:sp>
      </p:grpSp>
      <p:sp>
        <p:nvSpPr>
          <p:cNvPr id="12" name="White circle A">
            <a:extLst>
              <a:ext uri="{FF2B5EF4-FFF2-40B4-BE49-F238E27FC236}">
                <a16:creationId xmlns:a16="http://schemas.microsoft.com/office/drawing/2014/main" id="{BA873543-78CB-9836-074A-14A0AE544269}"/>
              </a:ext>
            </a:extLst>
          </p:cNvPr>
          <p:cNvSpPr/>
          <p:nvPr/>
        </p:nvSpPr>
        <p:spPr>
          <a:xfrm>
            <a:off x="1301853" y="4529602"/>
            <a:ext cx="1290536" cy="1290511"/>
          </a:xfrm>
          <a:custGeom>
            <a:avLst/>
            <a:gdLst/>
            <a:ahLst/>
            <a:cxnLst/>
            <a:rect l="0" t="0" r="0" b="0"/>
            <a:pathLst>
              <a:path w="2581071" h="2581021">
                <a:moveTo>
                  <a:pt x="0" y="1290497"/>
                </a:moveTo>
                <a:cubicBezTo>
                  <a:pt x="0" y="577761"/>
                  <a:pt x="577773" y="0"/>
                  <a:pt x="1290548" y="0"/>
                </a:cubicBezTo>
                <a:cubicBezTo>
                  <a:pt x="2003298" y="0"/>
                  <a:pt x="2581071" y="577761"/>
                  <a:pt x="2581071" y="1290497"/>
                </a:cubicBezTo>
                <a:cubicBezTo>
                  <a:pt x="2581071" y="2003247"/>
                  <a:pt x="2003298" y="2581021"/>
                  <a:pt x="1290548" y="2581021"/>
                </a:cubicBezTo>
                <a:cubicBezTo>
                  <a:pt x="577773" y="2581021"/>
                  <a:pt x="0" y="2003247"/>
                  <a:pt x="0" y="1290497"/>
                </a:cubicBezTo>
                <a:close/>
              </a:path>
            </a:pathLst>
          </a:custGeom>
          <a:solidFill>
            <a:schemeClr val="bg1"/>
          </a:solidFill>
          <a:ln w="12700" cap="flat" cmpd="sng">
            <a:noFill/>
            <a:prstDash val="solid"/>
            <a:miter lim="800000"/>
          </a:ln>
          <a:effectLst>
            <a:outerShdw blurRad="254000" dist="203200" dir="2700000" sx="98000" sy="98000" algn="tl" rotWithShape="0">
              <a:prstClr val="black">
                <a:alpha val="60000"/>
              </a:prstClr>
            </a:outerShdw>
          </a:effectLst>
        </p:spPr>
        <p:txBody>
          <a:bodyPr anchor="ctr">
            <a:spAutoFit/>
          </a:bodyPr>
          <a:lstStyle/>
          <a:p>
            <a:pPr algn="ctr" defTabSz="457200"/>
            <a:endParaRPr lang="en-US" sz="900" dirty="0">
              <a:solidFill>
                <a:srgbClr val="212121"/>
              </a:solidFill>
              <a:latin typeface="Lato"/>
            </a:endParaRPr>
          </a:p>
        </p:txBody>
      </p:sp>
      <p:sp>
        <p:nvSpPr>
          <p:cNvPr id="14" name="Colorful circle B">
            <a:extLst>
              <a:ext uri="{FF2B5EF4-FFF2-40B4-BE49-F238E27FC236}">
                <a16:creationId xmlns:a16="http://schemas.microsoft.com/office/drawing/2014/main" id="{99AD5865-1427-D1C0-B547-62D5059D044B}"/>
              </a:ext>
            </a:extLst>
          </p:cNvPr>
          <p:cNvSpPr/>
          <p:nvPr/>
        </p:nvSpPr>
        <p:spPr>
          <a:xfrm>
            <a:off x="3845354" y="3269514"/>
            <a:ext cx="1735322" cy="1735296"/>
          </a:xfrm>
          <a:custGeom>
            <a:avLst/>
            <a:gdLst/>
            <a:ahLst/>
            <a:cxnLst/>
            <a:rect l="0" t="0" r="0" b="0"/>
            <a:pathLst>
              <a:path w="3470643" h="3470592">
                <a:moveTo>
                  <a:pt x="0" y="1735302"/>
                </a:moveTo>
                <a:cubicBezTo>
                  <a:pt x="0" y="776909"/>
                  <a:pt x="776909" y="0"/>
                  <a:pt x="1735353" y="0"/>
                </a:cubicBezTo>
                <a:cubicBezTo>
                  <a:pt x="2693720" y="0"/>
                  <a:pt x="3470643" y="776909"/>
                  <a:pt x="3470643" y="1735302"/>
                </a:cubicBezTo>
                <a:cubicBezTo>
                  <a:pt x="3470643" y="2693708"/>
                  <a:pt x="2693720" y="3470592"/>
                  <a:pt x="1735353" y="3470592"/>
                </a:cubicBezTo>
                <a:cubicBezTo>
                  <a:pt x="776909" y="3470592"/>
                  <a:pt x="0" y="2693708"/>
                  <a:pt x="0" y="1735302"/>
                </a:cubicBezTo>
                <a:close/>
              </a:path>
            </a:pathLst>
          </a:custGeom>
          <a:solidFill>
            <a:schemeClr val="accent2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 defTabSz="457200"/>
            <a:endParaRPr lang="en-US" sz="900">
              <a:solidFill>
                <a:srgbClr val="212121"/>
              </a:solidFill>
              <a:latin typeface="Lato"/>
            </a:endParaRPr>
          </a:p>
        </p:txBody>
      </p:sp>
      <p:grpSp>
        <p:nvGrpSpPr>
          <p:cNvPr id="15" name="Linear elements B">
            <a:extLst>
              <a:ext uri="{FF2B5EF4-FFF2-40B4-BE49-F238E27FC236}">
                <a16:creationId xmlns:a16="http://schemas.microsoft.com/office/drawing/2014/main" id="{178663E2-A286-7A1B-5086-5CB873EA141F}"/>
              </a:ext>
            </a:extLst>
          </p:cNvPr>
          <p:cNvGrpSpPr/>
          <p:nvPr/>
        </p:nvGrpSpPr>
        <p:grpSpPr>
          <a:xfrm>
            <a:off x="3674895" y="3042221"/>
            <a:ext cx="2817474" cy="2138731"/>
            <a:chOff x="7349790" y="6084442"/>
            <a:chExt cx="5634947" cy="4277462"/>
          </a:xfrm>
        </p:grpSpPr>
        <p:sp>
          <p:nvSpPr>
            <p:cNvPr id="16" name="Free Form 9">
              <a:extLst>
                <a:ext uri="{FF2B5EF4-FFF2-40B4-BE49-F238E27FC236}">
                  <a16:creationId xmlns:a16="http://schemas.microsoft.com/office/drawing/2014/main" id="{72AA837A-5B2A-96AB-537B-BAB27A010126}"/>
                </a:ext>
              </a:extLst>
            </p:cNvPr>
            <p:cNvSpPr/>
            <p:nvPr/>
          </p:nvSpPr>
          <p:spPr>
            <a:xfrm>
              <a:off x="7349790" y="6186763"/>
              <a:ext cx="3460077" cy="1868703"/>
            </a:xfrm>
            <a:custGeom>
              <a:avLst/>
              <a:gdLst/>
              <a:ahLst/>
              <a:cxnLst/>
              <a:rect l="0" t="0" r="0" b="0"/>
              <a:pathLst>
                <a:path w="3460076" h="1868703">
                  <a:moveTo>
                    <a:pt x="0" y="1868703"/>
                  </a:moveTo>
                  <a:cubicBezTo>
                    <a:pt x="109397" y="818667"/>
                    <a:pt x="997216" y="0"/>
                    <a:pt x="2076234" y="0"/>
                  </a:cubicBezTo>
                  <a:cubicBezTo>
                    <a:pt x="2607106" y="0"/>
                    <a:pt x="3091688" y="198158"/>
                    <a:pt x="3460076" y="524535"/>
                  </a:cubicBezTo>
                </a:path>
              </a:pathLst>
            </a:custGeom>
            <a:noFill/>
            <a:ln w="50800" cap="flat" cmpd="sng">
              <a:solidFill>
                <a:schemeClr val="accent2"/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 defTabSz="457200"/>
              <a:endParaRPr lang="en-US" sz="900">
                <a:solidFill>
                  <a:srgbClr val="212121"/>
                </a:solidFill>
                <a:latin typeface="Lato"/>
              </a:endParaRPr>
            </a:p>
          </p:txBody>
        </p:sp>
        <p:sp>
          <p:nvSpPr>
            <p:cNvPr id="17" name="Free Form 10">
              <a:extLst>
                <a:ext uri="{FF2B5EF4-FFF2-40B4-BE49-F238E27FC236}">
                  <a16:creationId xmlns:a16="http://schemas.microsoft.com/office/drawing/2014/main" id="{315DFE81-E168-E034-AA19-96BDD834963F}"/>
                </a:ext>
              </a:extLst>
            </p:cNvPr>
            <p:cNvSpPr/>
            <p:nvPr/>
          </p:nvSpPr>
          <p:spPr>
            <a:xfrm>
              <a:off x="7349798" y="6198958"/>
              <a:ext cx="5405958" cy="4162946"/>
            </a:xfrm>
            <a:custGeom>
              <a:avLst/>
              <a:gdLst/>
              <a:ahLst/>
              <a:cxnLst/>
              <a:rect l="0" t="0" r="0" b="0"/>
              <a:pathLst>
                <a:path w="5405958" h="4162945">
                  <a:moveTo>
                    <a:pt x="5405958" y="0"/>
                  </a:moveTo>
                  <a:lnTo>
                    <a:pt x="4151591" y="0"/>
                  </a:lnTo>
                  <a:lnTo>
                    <a:pt x="3552355" y="599249"/>
                  </a:lnTo>
                  <a:cubicBezTo>
                    <a:pt x="3930141" y="977011"/>
                    <a:pt x="4163809" y="1498904"/>
                    <a:pt x="4163809" y="2075370"/>
                  </a:cubicBezTo>
                  <a:cubicBezTo>
                    <a:pt x="4163809" y="3228301"/>
                    <a:pt x="3229178" y="4162945"/>
                    <a:pt x="2076234" y="4162945"/>
                  </a:cubicBezTo>
                  <a:cubicBezTo>
                    <a:pt x="997216" y="4162945"/>
                    <a:pt x="109397" y="3344316"/>
                    <a:pt x="0" y="2294242"/>
                  </a:cubicBezTo>
                </a:path>
              </a:pathLst>
            </a:custGeom>
            <a:noFill/>
            <a:ln w="50800" cap="flat" cmpd="sng">
              <a:solidFill>
                <a:schemeClr val="accent2"/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 defTabSz="457200"/>
              <a:endParaRPr lang="en-US" sz="900">
                <a:solidFill>
                  <a:srgbClr val="212121"/>
                </a:solidFill>
                <a:latin typeface="Lato"/>
              </a:endParaRPr>
            </a:p>
          </p:txBody>
        </p:sp>
        <p:sp>
          <p:nvSpPr>
            <p:cNvPr id="18" name="Free Form 11">
              <a:extLst>
                <a:ext uri="{FF2B5EF4-FFF2-40B4-BE49-F238E27FC236}">
                  <a16:creationId xmlns:a16="http://schemas.microsoft.com/office/drawing/2014/main" id="{8646B57A-094F-204A-8914-03140FB815EB}"/>
                </a:ext>
              </a:extLst>
            </p:cNvPr>
            <p:cNvSpPr/>
            <p:nvPr/>
          </p:nvSpPr>
          <p:spPr>
            <a:xfrm>
              <a:off x="12755756" y="6084442"/>
              <a:ext cx="228981" cy="229020"/>
            </a:xfrm>
            <a:custGeom>
              <a:avLst/>
              <a:gdLst/>
              <a:ahLst/>
              <a:cxnLst/>
              <a:rect l="0" t="0" r="0" b="0"/>
              <a:pathLst>
                <a:path w="228980" h="229019">
                  <a:moveTo>
                    <a:pt x="0" y="114515"/>
                  </a:moveTo>
                  <a:cubicBezTo>
                    <a:pt x="0" y="51269"/>
                    <a:pt x="51244" y="0"/>
                    <a:pt x="114477" y="0"/>
                  </a:cubicBezTo>
                  <a:cubicBezTo>
                    <a:pt x="177736" y="0"/>
                    <a:pt x="228980" y="51269"/>
                    <a:pt x="228980" y="114515"/>
                  </a:cubicBezTo>
                  <a:cubicBezTo>
                    <a:pt x="228980" y="177749"/>
                    <a:pt x="177736" y="229019"/>
                    <a:pt x="114477" y="229019"/>
                  </a:cubicBezTo>
                  <a:cubicBezTo>
                    <a:pt x="51244" y="229019"/>
                    <a:pt x="0" y="177749"/>
                    <a:pt x="0" y="114515"/>
                  </a:cubicBezTo>
                  <a:close/>
                </a:path>
              </a:pathLst>
            </a:custGeom>
            <a:noFill/>
            <a:ln w="50800" cap="flat" cmpd="sng">
              <a:solidFill>
                <a:schemeClr val="accent2"/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 defTabSz="457200"/>
              <a:endParaRPr lang="en-US" sz="900">
                <a:solidFill>
                  <a:srgbClr val="212121"/>
                </a:solidFill>
                <a:latin typeface="Lato"/>
              </a:endParaRPr>
            </a:p>
          </p:txBody>
        </p:sp>
      </p:grpSp>
      <p:sp>
        <p:nvSpPr>
          <p:cNvPr id="19" name="White circle B">
            <a:extLst>
              <a:ext uri="{FF2B5EF4-FFF2-40B4-BE49-F238E27FC236}">
                <a16:creationId xmlns:a16="http://schemas.microsoft.com/office/drawing/2014/main" id="{35124DAB-F7C4-BAFE-CA7E-D2AF84E7C439}"/>
              </a:ext>
            </a:extLst>
          </p:cNvPr>
          <p:cNvSpPr/>
          <p:nvPr/>
        </p:nvSpPr>
        <p:spPr>
          <a:xfrm>
            <a:off x="4067749" y="3491916"/>
            <a:ext cx="1290530" cy="1290505"/>
          </a:xfrm>
          <a:custGeom>
            <a:avLst/>
            <a:gdLst/>
            <a:ahLst/>
            <a:cxnLst/>
            <a:rect l="0" t="0" r="0" b="0"/>
            <a:pathLst>
              <a:path w="2581059" h="2581008">
                <a:moveTo>
                  <a:pt x="0" y="1290497"/>
                </a:moveTo>
                <a:cubicBezTo>
                  <a:pt x="0" y="577761"/>
                  <a:pt x="577773" y="0"/>
                  <a:pt x="1290548" y="0"/>
                </a:cubicBezTo>
                <a:cubicBezTo>
                  <a:pt x="2003285" y="0"/>
                  <a:pt x="2581059" y="577761"/>
                  <a:pt x="2581059" y="1290497"/>
                </a:cubicBezTo>
                <a:cubicBezTo>
                  <a:pt x="2581059" y="2003247"/>
                  <a:pt x="2003285" y="2581008"/>
                  <a:pt x="1290548" y="2581008"/>
                </a:cubicBezTo>
                <a:cubicBezTo>
                  <a:pt x="577773" y="2581008"/>
                  <a:pt x="0" y="2003247"/>
                  <a:pt x="0" y="1290497"/>
                </a:cubicBezTo>
                <a:close/>
              </a:path>
            </a:pathLst>
          </a:custGeom>
          <a:solidFill>
            <a:schemeClr val="bg1"/>
          </a:solidFill>
          <a:ln w="12700" cap="flat" cmpd="sng">
            <a:noFill/>
            <a:prstDash val="solid"/>
            <a:miter lim="800000"/>
          </a:ln>
          <a:effectLst>
            <a:outerShdw blurRad="254000" dist="203200" dir="2700000" sx="98000" sy="98000" algn="tl" rotWithShape="0">
              <a:prstClr val="black">
                <a:alpha val="60000"/>
              </a:prstClr>
            </a:outerShdw>
          </a:effectLst>
        </p:spPr>
        <p:txBody>
          <a:bodyPr anchor="ctr">
            <a:spAutoFit/>
          </a:bodyPr>
          <a:lstStyle/>
          <a:p>
            <a:pPr algn="ctr" defTabSz="457200"/>
            <a:endParaRPr lang="en-US" sz="900">
              <a:solidFill>
                <a:srgbClr val="212121"/>
              </a:solidFill>
              <a:latin typeface="Lato"/>
            </a:endParaRPr>
          </a:p>
        </p:txBody>
      </p:sp>
      <p:sp>
        <p:nvSpPr>
          <p:cNvPr id="20" name="Colorful circle B">
            <a:extLst>
              <a:ext uri="{FF2B5EF4-FFF2-40B4-BE49-F238E27FC236}">
                <a16:creationId xmlns:a16="http://schemas.microsoft.com/office/drawing/2014/main" id="{9AEAB26A-B4CD-64B0-EFA5-D25201498BE3}"/>
              </a:ext>
            </a:extLst>
          </p:cNvPr>
          <p:cNvSpPr/>
          <p:nvPr/>
        </p:nvSpPr>
        <p:spPr>
          <a:xfrm>
            <a:off x="6611247" y="2231828"/>
            <a:ext cx="1735328" cy="1735296"/>
          </a:xfrm>
          <a:custGeom>
            <a:avLst/>
            <a:gdLst/>
            <a:ahLst/>
            <a:cxnLst/>
            <a:rect l="0" t="0" r="0" b="0"/>
            <a:pathLst>
              <a:path w="3470655" h="3470592">
                <a:moveTo>
                  <a:pt x="0" y="1735302"/>
                </a:moveTo>
                <a:cubicBezTo>
                  <a:pt x="0" y="776897"/>
                  <a:pt x="776922" y="0"/>
                  <a:pt x="1735353" y="0"/>
                </a:cubicBezTo>
                <a:cubicBezTo>
                  <a:pt x="2693733" y="0"/>
                  <a:pt x="3470655" y="776897"/>
                  <a:pt x="3470655" y="1735302"/>
                </a:cubicBezTo>
                <a:cubicBezTo>
                  <a:pt x="3470655" y="2693695"/>
                  <a:pt x="2693733" y="3470592"/>
                  <a:pt x="1735353" y="3470592"/>
                </a:cubicBezTo>
                <a:cubicBezTo>
                  <a:pt x="776922" y="3470592"/>
                  <a:pt x="0" y="2693695"/>
                  <a:pt x="0" y="1735302"/>
                </a:cubicBezTo>
                <a:close/>
              </a:path>
            </a:pathLst>
          </a:custGeom>
          <a:solidFill>
            <a:schemeClr val="accent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 defTabSz="457200"/>
            <a:endParaRPr lang="en-US" sz="900">
              <a:solidFill>
                <a:srgbClr val="212121"/>
              </a:solidFill>
              <a:latin typeface="Lato"/>
            </a:endParaRPr>
          </a:p>
        </p:txBody>
      </p:sp>
      <p:grpSp>
        <p:nvGrpSpPr>
          <p:cNvPr id="21" name="Linear elements C">
            <a:extLst>
              <a:ext uri="{FF2B5EF4-FFF2-40B4-BE49-F238E27FC236}">
                <a16:creationId xmlns:a16="http://schemas.microsoft.com/office/drawing/2014/main" id="{E10A2F9C-B5E8-056E-5CE4-AA5B3A18A206}"/>
              </a:ext>
            </a:extLst>
          </p:cNvPr>
          <p:cNvGrpSpPr/>
          <p:nvPr/>
        </p:nvGrpSpPr>
        <p:grpSpPr>
          <a:xfrm>
            <a:off x="6440783" y="2004546"/>
            <a:ext cx="2817495" cy="2138725"/>
            <a:chOff x="12881565" y="4009091"/>
            <a:chExt cx="5634990" cy="4277449"/>
          </a:xfrm>
        </p:grpSpPr>
        <p:sp>
          <p:nvSpPr>
            <p:cNvPr id="22" name="Free Form 14">
              <a:extLst>
                <a:ext uri="{FF2B5EF4-FFF2-40B4-BE49-F238E27FC236}">
                  <a16:creationId xmlns:a16="http://schemas.microsoft.com/office/drawing/2014/main" id="{9008EC19-1F1E-6A68-A458-2EA45CF3D897}"/>
                </a:ext>
              </a:extLst>
            </p:cNvPr>
            <p:cNvSpPr/>
            <p:nvPr/>
          </p:nvSpPr>
          <p:spPr>
            <a:xfrm>
              <a:off x="12881571" y="4111391"/>
              <a:ext cx="3460077" cy="1868703"/>
            </a:xfrm>
            <a:custGeom>
              <a:avLst/>
              <a:gdLst/>
              <a:ahLst/>
              <a:cxnLst/>
              <a:rect l="0" t="0" r="0" b="0"/>
              <a:pathLst>
                <a:path w="3460076" h="1868703">
                  <a:moveTo>
                    <a:pt x="0" y="1868703"/>
                  </a:moveTo>
                  <a:cubicBezTo>
                    <a:pt x="109397" y="818654"/>
                    <a:pt x="997242" y="0"/>
                    <a:pt x="2076234" y="0"/>
                  </a:cubicBezTo>
                  <a:cubicBezTo>
                    <a:pt x="2607106" y="0"/>
                    <a:pt x="3091700" y="198158"/>
                    <a:pt x="3460076" y="524548"/>
                  </a:cubicBezTo>
                </a:path>
              </a:pathLst>
            </a:custGeom>
            <a:noFill/>
            <a:ln w="50800" cap="flat" cmpd="sng">
              <a:solidFill>
                <a:schemeClr val="accent3"/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 defTabSz="457200"/>
              <a:endParaRPr lang="en-US" sz="900">
                <a:solidFill>
                  <a:srgbClr val="212121"/>
                </a:solidFill>
                <a:latin typeface="Lato"/>
              </a:endParaRPr>
            </a:p>
          </p:txBody>
        </p:sp>
        <p:sp>
          <p:nvSpPr>
            <p:cNvPr id="23" name="Free Form 15">
              <a:extLst>
                <a:ext uri="{FF2B5EF4-FFF2-40B4-BE49-F238E27FC236}">
                  <a16:creationId xmlns:a16="http://schemas.microsoft.com/office/drawing/2014/main" id="{EB6549FF-F647-2DFA-E81A-F26FCAC948D2}"/>
                </a:ext>
              </a:extLst>
            </p:cNvPr>
            <p:cNvSpPr/>
            <p:nvPr/>
          </p:nvSpPr>
          <p:spPr>
            <a:xfrm>
              <a:off x="12881565" y="4123582"/>
              <a:ext cx="5405971" cy="4162958"/>
            </a:xfrm>
            <a:custGeom>
              <a:avLst/>
              <a:gdLst/>
              <a:ahLst/>
              <a:cxnLst/>
              <a:rect l="0" t="0" r="0" b="0"/>
              <a:pathLst>
                <a:path w="5405970" h="4162958">
                  <a:moveTo>
                    <a:pt x="5405970" y="0"/>
                  </a:moveTo>
                  <a:lnTo>
                    <a:pt x="4151629" y="0"/>
                  </a:lnTo>
                  <a:lnTo>
                    <a:pt x="3552393" y="599249"/>
                  </a:lnTo>
                  <a:cubicBezTo>
                    <a:pt x="3930154" y="977023"/>
                    <a:pt x="4163821" y="1498917"/>
                    <a:pt x="4163821" y="2075383"/>
                  </a:cubicBezTo>
                  <a:cubicBezTo>
                    <a:pt x="4163821" y="3228314"/>
                    <a:pt x="3229190" y="4162958"/>
                    <a:pt x="2076246" y="4162958"/>
                  </a:cubicBezTo>
                  <a:cubicBezTo>
                    <a:pt x="997242" y="4162958"/>
                    <a:pt x="109397" y="3344303"/>
                    <a:pt x="0" y="2294229"/>
                  </a:cubicBezTo>
                </a:path>
              </a:pathLst>
            </a:custGeom>
            <a:noFill/>
            <a:ln w="50800" cap="flat" cmpd="sng">
              <a:solidFill>
                <a:schemeClr val="accent3"/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 defTabSz="457200"/>
              <a:endParaRPr lang="en-US" sz="900">
                <a:solidFill>
                  <a:srgbClr val="212121"/>
                </a:solidFill>
                <a:latin typeface="Lato"/>
              </a:endParaRPr>
            </a:p>
          </p:txBody>
        </p:sp>
        <p:sp>
          <p:nvSpPr>
            <p:cNvPr id="24" name="Free Form 16">
              <a:extLst>
                <a:ext uri="{FF2B5EF4-FFF2-40B4-BE49-F238E27FC236}">
                  <a16:creationId xmlns:a16="http://schemas.microsoft.com/office/drawing/2014/main" id="{EFF0F728-1795-A0AD-890A-7C338EB9B971}"/>
                </a:ext>
              </a:extLst>
            </p:cNvPr>
            <p:cNvSpPr/>
            <p:nvPr/>
          </p:nvSpPr>
          <p:spPr>
            <a:xfrm>
              <a:off x="18287536" y="4009091"/>
              <a:ext cx="229019" cy="229006"/>
            </a:xfrm>
            <a:custGeom>
              <a:avLst/>
              <a:gdLst/>
              <a:ahLst/>
              <a:cxnLst/>
              <a:rect l="0" t="0" r="0" b="0"/>
              <a:pathLst>
                <a:path w="229019" h="229006">
                  <a:moveTo>
                    <a:pt x="0" y="114490"/>
                  </a:moveTo>
                  <a:cubicBezTo>
                    <a:pt x="0" y="51257"/>
                    <a:pt x="51244" y="0"/>
                    <a:pt x="114490" y="0"/>
                  </a:cubicBezTo>
                  <a:cubicBezTo>
                    <a:pt x="177761" y="0"/>
                    <a:pt x="229019" y="51257"/>
                    <a:pt x="229019" y="114490"/>
                  </a:cubicBezTo>
                  <a:cubicBezTo>
                    <a:pt x="229019" y="177749"/>
                    <a:pt x="177761" y="229006"/>
                    <a:pt x="114490" y="229006"/>
                  </a:cubicBezTo>
                  <a:cubicBezTo>
                    <a:pt x="51244" y="229006"/>
                    <a:pt x="0" y="177749"/>
                    <a:pt x="0" y="114490"/>
                  </a:cubicBezTo>
                  <a:close/>
                </a:path>
              </a:pathLst>
            </a:custGeom>
            <a:noFill/>
            <a:ln w="50800" cap="flat" cmpd="sng">
              <a:solidFill>
                <a:schemeClr val="accent3"/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 defTabSz="457200"/>
              <a:endParaRPr lang="en-US" sz="900">
                <a:solidFill>
                  <a:srgbClr val="212121"/>
                </a:solidFill>
                <a:latin typeface="Lato"/>
              </a:endParaRPr>
            </a:p>
          </p:txBody>
        </p:sp>
      </p:grpSp>
      <p:sp>
        <p:nvSpPr>
          <p:cNvPr id="25" name="White circle C">
            <a:extLst>
              <a:ext uri="{FF2B5EF4-FFF2-40B4-BE49-F238E27FC236}">
                <a16:creationId xmlns:a16="http://schemas.microsoft.com/office/drawing/2014/main" id="{FA7EC79C-8001-953F-692D-5FAB993EEC9C}"/>
              </a:ext>
            </a:extLst>
          </p:cNvPr>
          <p:cNvSpPr/>
          <p:nvPr/>
        </p:nvSpPr>
        <p:spPr>
          <a:xfrm>
            <a:off x="6833651" y="2454224"/>
            <a:ext cx="1290530" cy="1290511"/>
          </a:xfrm>
          <a:custGeom>
            <a:avLst/>
            <a:gdLst/>
            <a:ahLst/>
            <a:cxnLst/>
            <a:rect l="0" t="0" r="0" b="0"/>
            <a:pathLst>
              <a:path w="2581059" h="2581021">
                <a:moveTo>
                  <a:pt x="0" y="1290510"/>
                </a:moveTo>
                <a:cubicBezTo>
                  <a:pt x="0" y="577761"/>
                  <a:pt x="577773" y="0"/>
                  <a:pt x="1290535" y="0"/>
                </a:cubicBezTo>
                <a:cubicBezTo>
                  <a:pt x="2003285" y="0"/>
                  <a:pt x="2581059" y="577761"/>
                  <a:pt x="2581059" y="1290510"/>
                </a:cubicBezTo>
                <a:cubicBezTo>
                  <a:pt x="2581059" y="2003247"/>
                  <a:pt x="2003285" y="2581021"/>
                  <a:pt x="1290535" y="2581021"/>
                </a:cubicBezTo>
                <a:cubicBezTo>
                  <a:pt x="577773" y="2581021"/>
                  <a:pt x="0" y="2003247"/>
                  <a:pt x="0" y="1290510"/>
                </a:cubicBezTo>
                <a:close/>
              </a:path>
            </a:pathLst>
          </a:custGeom>
          <a:solidFill>
            <a:schemeClr val="bg1"/>
          </a:solidFill>
          <a:ln w="12700" cap="flat" cmpd="sng">
            <a:noFill/>
            <a:prstDash val="solid"/>
            <a:miter lim="800000"/>
          </a:ln>
          <a:effectLst>
            <a:outerShdw blurRad="254000" dist="203200" dir="2700000" sx="98000" sy="98000" algn="tl" rotWithShape="0">
              <a:prstClr val="black">
                <a:alpha val="60000"/>
              </a:prstClr>
            </a:outerShdw>
          </a:effectLst>
        </p:spPr>
        <p:txBody>
          <a:bodyPr anchor="ctr">
            <a:spAutoFit/>
          </a:bodyPr>
          <a:lstStyle/>
          <a:p>
            <a:pPr algn="ctr" defTabSz="457200"/>
            <a:endParaRPr lang="en-US" sz="900">
              <a:solidFill>
                <a:srgbClr val="212121"/>
              </a:solidFill>
              <a:latin typeface="Lato"/>
            </a:endParaRPr>
          </a:p>
        </p:txBody>
      </p:sp>
      <p:sp>
        <p:nvSpPr>
          <p:cNvPr id="26" name="Colorful circle D">
            <a:extLst>
              <a:ext uri="{FF2B5EF4-FFF2-40B4-BE49-F238E27FC236}">
                <a16:creationId xmlns:a16="http://schemas.microsoft.com/office/drawing/2014/main" id="{8BE7B337-4799-2BAE-67F3-83033C17F0C9}"/>
              </a:ext>
            </a:extLst>
          </p:cNvPr>
          <p:cNvSpPr/>
          <p:nvPr/>
        </p:nvSpPr>
        <p:spPr>
          <a:xfrm>
            <a:off x="9377155" y="1194146"/>
            <a:ext cx="1735309" cy="1735290"/>
          </a:xfrm>
          <a:custGeom>
            <a:avLst/>
            <a:gdLst/>
            <a:ahLst/>
            <a:cxnLst/>
            <a:rect l="0" t="0" r="0" b="0"/>
            <a:pathLst>
              <a:path w="3470617" h="3470579">
                <a:moveTo>
                  <a:pt x="0" y="1735289"/>
                </a:moveTo>
                <a:cubicBezTo>
                  <a:pt x="0" y="776897"/>
                  <a:pt x="776909" y="0"/>
                  <a:pt x="1735340" y="0"/>
                </a:cubicBezTo>
                <a:cubicBezTo>
                  <a:pt x="2693733" y="0"/>
                  <a:pt x="3470617" y="776897"/>
                  <a:pt x="3470617" y="1735289"/>
                </a:cubicBezTo>
                <a:cubicBezTo>
                  <a:pt x="3470617" y="2693682"/>
                  <a:pt x="2693733" y="3470579"/>
                  <a:pt x="1735340" y="3470579"/>
                </a:cubicBezTo>
                <a:cubicBezTo>
                  <a:pt x="776909" y="3470579"/>
                  <a:pt x="0" y="2693682"/>
                  <a:pt x="0" y="1735289"/>
                </a:cubicBezTo>
                <a:close/>
              </a:path>
            </a:pathLst>
          </a:custGeom>
          <a:solidFill>
            <a:schemeClr val="accent5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 defTabSz="457200"/>
            <a:endParaRPr lang="en-US" sz="900">
              <a:solidFill>
                <a:srgbClr val="212121"/>
              </a:solidFill>
              <a:latin typeface="Lato"/>
            </a:endParaRPr>
          </a:p>
        </p:txBody>
      </p:sp>
      <p:sp>
        <p:nvSpPr>
          <p:cNvPr id="27" name="Linear elements D">
            <a:extLst>
              <a:ext uri="{FF2B5EF4-FFF2-40B4-BE49-F238E27FC236}">
                <a16:creationId xmlns:a16="http://schemas.microsoft.com/office/drawing/2014/main" id="{284CDD23-3C61-7E22-0A17-F6559F2A8F87}"/>
              </a:ext>
            </a:extLst>
          </p:cNvPr>
          <p:cNvSpPr/>
          <p:nvPr/>
        </p:nvSpPr>
        <p:spPr>
          <a:xfrm>
            <a:off x="9206685" y="1018010"/>
            <a:ext cx="2081911" cy="2087569"/>
          </a:xfrm>
          <a:custGeom>
            <a:avLst/>
            <a:gdLst/>
            <a:ahLst/>
            <a:cxnLst/>
            <a:rect l="0" t="0" r="0" b="0"/>
            <a:pathLst>
              <a:path w="4163822" h="4175137">
                <a:moveTo>
                  <a:pt x="0" y="1868690"/>
                </a:moveTo>
                <a:cubicBezTo>
                  <a:pt x="109410" y="818641"/>
                  <a:pt x="997216" y="0"/>
                  <a:pt x="2076246" y="0"/>
                </a:cubicBezTo>
                <a:cubicBezTo>
                  <a:pt x="3229190" y="0"/>
                  <a:pt x="4163822" y="934643"/>
                  <a:pt x="4163822" y="2087562"/>
                </a:cubicBezTo>
                <a:cubicBezTo>
                  <a:pt x="4163822" y="3240493"/>
                  <a:pt x="3229190" y="4175137"/>
                  <a:pt x="2076246" y="4175137"/>
                </a:cubicBezTo>
                <a:cubicBezTo>
                  <a:pt x="997216" y="4175137"/>
                  <a:pt x="109410" y="3356495"/>
                  <a:pt x="0" y="2306434"/>
                </a:cubicBezTo>
              </a:path>
            </a:pathLst>
          </a:custGeom>
          <a:noFill/>
          <a:ln w="50800" cap="flat" cmpd="sng">
            <a:solidFill>
              <a:schemeClr val="accent5"/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 defTabSz="457200"/>
            <a:endParaRPr lang="en-US" sz="900">
              <a:solidFill>
                <a:srgbClr val="212121"/>
              </a:solidFill>
              <a:latin typeface="Lato"/>
            </a:endParaRPr>
          </a:p>
        </p:txBody>
      </p:sp>
      <p:sp>
        <p:nvSpPr>
          <p:cNvPr id="28" name="White circle D">
            <a:extLst>
              <a:ext uri="{FF2B5EF4-FFF2-40B4-BE49-F238E27FC236}">
                <a16:creationId xmlns:a16="http://schemas.microsoft.com/office/drawing/2014/main" id="{AF500284-8376-7903-9892-0A8D1F4E85A6}"/>
              </a:ext>
            </a:extLst>
          </p:cNvPr>
          <p:cNvSpPr/>
          <p:nvPr/>
        </p:nvSpPr>
        <p:spPr>
          <a:xfrm>
            <a:off x="9599539" y="1416536"/>
            <a:ext cx="1290530" cy="1290517"/>
          </a:xfrm>
          <a:custGeom>
            <a:avLst/>
            <a:gdLst/>
            <a:ahLst/>
            <a:cxnLst/>
            <a:rect l="0" t="0" r="0" b="0"/>
            <a:pathLst>
              <a:path w="2581059" h="2581033">
                <a:moveTo>
                  <a:pt x="0" y="1290510"/>
                </a:moveTo>
                <a:cubicBezTo>
                  <a:pt x="0" y="577761"/>
                  <a:pt x="577786" y="0"/>
                  <a:pt x="1290573" y="0"/>
                </a:cubicBezTo>
                <a:cubicBezTo>
                  <a:pt x="2003298" y="0"/>
                  <a:pt x="2581059" y="577761"/>
                  <a:pt x="2581059" y="1290510"/>
                </a:cubicBezTo>
                <a:cubicBezTo>
                  <a:pt x="2581059" y="2003259"/>
                  <a:pt x="2003298" y="2581033"/>
                  <a:pt x="1290573" y="2581033"/>
                </a:cubicBezTo>
                <a:cubicBezTo>
                  <a:pt x="577786" y="2581033"/>
                  <a:pt x="0" y="2003259"/>
                  <a:pt x="0" y="1290510"/>
                </a:cubicBezTo>
                <a:close/>
              </a:path>
            </a:pathLst>
          </a:custGeom>
          <a:solidFill>
            <a:schemeClr val="bg1"/>
          </a:solidFill>
          <a:ln w="12700" cap="flat" cmpd="sng">
            <a:noFill/>
            <a:prstDash val="solid"/>
            <a:miter lim="800000"/>
          </a:ln>
          <a:effectLst>
            <a:outerShdw blurRad="254000" dist="203200" dir="2700000" sx="98000" sy="98000" algn="tl" rotWithShape="0">
              <a:prstClr val="black">
                <a:alpha val="60000"/>
              </a:prstClr>
            </a:outerShdw>
          </a:effectLst>
        </p:spPr>
        <p:txBody>
          <a:bodyPr anchor="ctr">
            <a:spAutoFit/>
          </a:bodyPr>
          <a:lstStyle/>
          <a:p>
            <a:pPr algn="ctr" defTabSz="457200"/>
            <a:endParaRPr lang="en-US" sz="900">
              <a:solidFill>
                <a:srgbClr val="212121"/>
              </a:solidFill>
              <a:latin typeface="Lato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2A10690-A4E4-62A2-DE1E-5814E732D001}"/>
              </a:ext>
            </a:extLst>
          </p:cNvPr>
          <p:cNvSpPr txBox="1"/>
          <p:nvPr/>
        </p:nvSpPr>
        <p:spPr>
          <a:xfrm>
            <a:off x="1501609" y="470241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pt-BR" sz="1400" b="1" dirty="0"/>
              <a:t>Comissão de </a:t>
            </a:r>
          </a:p>
          <a:p>
            <a:pPr algn="ctr"/>
            <a:r>
              <a:rPr lang="pt-BR" sz="1400" b="1" dirty="0"/>
              <a:t>Ética</a:t>
            </a:r>
          </a:p>
          <a:p>
            <a:pPr algn="ctr"/>
            <a:endParaRPr lang="pt-BR" sz="1400" b="1" dirty="0"/>
          </a:p>
          <a:p>
            <a:pPr algn="ctr"/>
            <a:r>
              <a:rPr lang="pt-BR" sz="1400" b="1" dirty="0"/>
              <a:t>Unidade de </a:t>
            </a:r>
          </a:p>
          <a:p>
            <a:pPr algn="ctr"/>
            <a:r>
              <a:rPr lang="pt-BR" sz="1400" b="1" dirty="0"/>
              <a:t>Integridade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468335A9-43A3-4279-5BF7-973447678EE7}"/>
              </a:ext>
            </a:extLst>
          </p:cNvPr>
          <p:cNvSpPr txBox="1"/>
          <p:nvPr/>
        </p:nvSpPr>
        <p:spPr>
          <a:xfrm>
            <a:off x="7039033" y="254995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pt-BR" sz="1400" b="1" dirty="0"/>
              <a:t>Diretoria</a:t>
            </a:r>
          </a:p>
          <a:p>
            <a:pPr algn="ctr"/>
            <a:r>
              <a:rPr lang="pt-BR" sz="1400" b="1" dirty="0"/>
              <a:t>Executiva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198CA23-FBB8-5D82-8FCB-9D3C48795861}"/>
              </a:ext>
            </a:extLst>
          </p:cNvPr>
          <p:cNvSpPr txBox="1"/>
          <p:nvPr/>
        </p:nvSpPr>
        <p:spPr>
          <a:xfrm>
            <a:off x="4288671" y="365860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pt-BR" sz="1400" b="1" dirty="0"/>
              <a:t>Consulta </a:t>
            </a:r>
          </a:p>
          <a:p>
            <a:pPr algn="ctr"/>
            <a:r>
              <a:rPr lang="pt-BR" sz="1400" b="1" dirty="0"/>
              <a:t>Pública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ABE973F-AD58-F98E-7BFE-4F61B1EA478C}"/>
              </a:ext>
            </a:extLst>
          </p:cNvPr>
          <p:cNvSpPr txBox="1"/>
          <p:nvPr/>
        </p:nvSpPr>
        <p:spPr>
          <a:xfrm>
            <a:off x="9797756" y="151226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pt-BR" sz="1400" b="1" dirty="0"/>
              <a:t>Conselho de</a:t>
            </a:r>
          </a:p>
          <a:p>
            <a:pPr algn="ctr"/>
            <a:r>
              <a:rPr lang="pt-BR" sz="1400" b="1" dirty="0"/>
              <a:t>Administração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050C58D8-6479-2926-1D7A-EC8FD92EC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332" y="4241682"/>
            <a:ext cx="2391950" cy="2453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4146F28A-E370-1EF4-9938-DACDA3CE5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879" y="3253374"/>
            <a:ext cx="2606259" cy="223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D3DA581C-EFCF-D620-551E-7D92A0AB8996}"/>
              </a:ext>
            </a:extLst>
          </p:cNvPr>
          <p:cNvSpPr txBox="1"/>
          <p:nvPr/>
        </p:nvSpPr>
        <p:spPr>
          <a:xfrm>
            <a:off x="257974" y="1787799"/>
            <a:ext cx="3852783" cy="1531445"/>
          </a:xfrm>
          <a:custGeom>
            <a:avLst/>
            <a:gdLst>
              <a:gd name="connsiteX0" fmla="*/ 0 w 3852783"/>
              <a:gd name="connsiteY0" fmla="*/ 0 h 1531445"/>
              <a:gd name="connsiteX1" fmla="*/ 627453 w 3852783"/>
              <a:gd name="connsiteY1" fmla="*/ 0 h 1531445"/>
              <a:gd name="connsiteX2" fmla="*/ 1139323 w 3852783"/>
              <a:gd name="connsiteY2" fmla="*/ 0 h 1531445"/>
              <a:gd name="connsiteX3" fmla="*/ 1574137 w 3852783"/>
              <a:gd name="connsiteY3" fmla="*/ 0 h 1531445"/>
              <a:gd name="connsiteX4" fmla="*/ 2086007 w 3852783"/>
              <a:gd name="connsiteY4" fmla="*/ 0 h 1531445"/>
              <a:gd name="connsiteX5" fmla="*/ 2597877 w 3852783"/>
              <a:gd name="connsiteY5" fmla="*/ 0 h 1531445"/>
              <a:gd name="connsiteX6" fmla="*/ 3032691 w 3852783"/>
              <a:gd name="connsiteY6" fmla="*/ 0 h 1531445"/>
              <a:gd name="connsiteX7" fmla="*/ 3852783 w 3852783"/>
              <a:gd name="connsiteY7" fmla="*/ 0 h 1531445"/>
              <a:gd name="connsiteX8" fmla="*/ 3852783 w 3852783"/>
              <a:gd name="connsiteY8" fmla="*/ 479853 h 1531445"/>
              <a:gd name="connsiteX9" fmla="*/ 3852783 w 3852783"/>
              <a:gd name="connsiteY9" fmla="*/ 975020 h 1531445"/>
              <a:gd name="connsiteX10" fmla="*/ 3852783 w 3852783"/>
              <a:gd name="connsiteY10" fmla="*/ 1531445 h 1531445"/>
              <a:gd name="connsiteX11" fmla="*/ 3263858 w 3852783"/>
              <a:gd name="connsiteY11" fmla="*/ 1531445 h 1531445"/>
              <a:gd name="connsiteX12" fmla="*/ 2829044 w 3852783"/>
              <a:gd name="connsiteY12" fmla="*/ 1531445 h 1531445"/>
              <a:gd name="connsiteX13" fmla="*/ 2201590 w 3852783"/>
              <a:gd name="connsiteY13" fmla="*/ 1531445 h 1531445"/>
              <a:gd name="connsiteX14" fmla="*/ 1651193 w 3852783"/>
              <a:gd name="connsiteY14" fmla="*/ 1531445 h 1531445"/>
              <a:gd name="connsiteX15" fmla="*/ 1139323 w 3852783"/>
              <a:gd name="connsiteY15" fmla="*/ 1531445 h 1531445"/>
              <a:gd name="connsiteX16" fmla="*/ 704509 w 3852783"/>
              <a:gd name="connsiteY16" fmla="*/ 1531445 h 1531445"/>
              <a:gd name="connsiteX17" fmla="*/ 0 w 3852783"/>
              <a:gd name="connsiteY17" fmla="*/ 1531445 h 1531445"/>
              <a:gd name="connsiteX18" fmla="*/ 0 w 3852783"/>
              <a:gd name="connsiteY18" fmla="*/ 1005649 h 1531445"/>
              <a:gd name="connsiteX19" fmla="*/ 0 w 3852783"/>
              <a:gd name="connsiteY19" fmla="*/ 525796 h 1531445"/>
              <a:gd name="connsiteX20" fmla="*/ 0 w 3852783"/>
              <a:gd name="connsiteY20" fmla="*/ 0 h 15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52783" h="1531445" extrusionOk="0">
                <a:moveTo>
                  <a:pt x="0" y="0"/>
                </a:moveTo>
                <a:cubicBezTo>
                  <a:pt x="216181" y="-22134"/>
                  <a:pt x="382974" y="48174"/>
                  <a:pt x="627453" y="0"/>
                </a:cubicBezTo>
                <a:cubicBezTo>
                  <a:pt x="871932" y="-48174"/>
                  <a:pt x="913550" y="42367"/>
                  <a:pt x="1139323" y="0"/>
                </a:cubicBezTo>
                <a:cubicBezTo>
                  <a:pt x="1365096" y="-42367"/>
                  <a:pt x="1360109" y="22876"/>
                  <a:pt x="1574137" y="0"/>
                </a:cubicBezTo>
                <a:cubicBezTo>
                  <a:pt x="1788165" y="-22876"/>
                  <a:pt x="1973987" y="12362"/>
                  <a:pt x="2086007" y="0"/>
                </a:cubicBezTo>
                <a:cubicBezTo>
                  <a:pt x="2198027" y="-12362"/>
                  <a:pt x="2449119" y="24988"/>
                  <a:pt x="2597877" y="0"/>
                </a:cubicBezTo>
                <a:cubicBezTo>
                  <a:pt x="2746635" y="-24988"/>
                  <a:pt x="2884817" y="50409"/>
                  <a:pt x="3032691" y="0"/>
                </a:cubicBezTo>
                <a:cubicBezTo>
                  <a:pt x="3180565" y="-50409"/>
                  <a:pt x="3567724" y="47701"/>
                  <a:pt x="3852783" y="0"/>
                </a:cubicBezTo>
                <a:cubicBezTo>
                  <a:pt x="3895645" y="119922"/>
                  <a:pt x="3818445" y="382100"/>
                  <a:pt x="3852783" y="479853"/>
                </a:cubicBezTo>
                <a:cubicBezTo>
                  <a:pt x="3887121" y="577606"/>
                  <a:pt x="3833883" y="801496"/>
                  <a:pt x="3852783" y="975020"/>
                </a:cubicBezTo>
                <a:cubicBezTo>
                  <a:pt x="3871683" y="1148544"/>
                  <a:pt x="3818366" y="1276444"/>
                  <a:pt x="3852783" y="1531445"/>
                </a:cubicBezTo>
                <a:cubicBezTo>
                  <a:pt x="3658494" y="1554240"/>
                  <a:pt x="3427220" y="1470698"/>
                  <a:pt x="3263858" y="1531445"/>
                </a:cubicBezTo>
                <a:cubicBezTo>
                  <a:pt x="3100497" y="1592192"/>
                  <a:pt x="3045029" y="1497401"/>
                  <a:pt x="2829044" y="1531445"/>
                </a:cubicBezTo>
                <a:cubicBezTo>
                  <a:pt x="2613059" y="1565489"/>
                  <a:pt x="2414839" y="1507879"/>
                  <a:pt x="2201590" y="1531445"/>
                </a:cubicBezTo>
                <a:cubicBezTo>
                  <a:pt x="1988341" y="1555011"/>
                  <a:pt x="1902033" y="1474207"/>
                  <a:pt x="1651193" y="1531445"/>
                </a:cubicBezTo>
                <a:cubicBezTo>
                  <a:pt x="1400353" y="1588683"/>
                  <a:pt x="1363396" y="1526499"/>
                  <a:pt x="1139323" y="1531445"/>
                </a:cubicBezTo>
                <a:cubicBezTo>
                  <a:pt x="915250" y="1536391"/>
                  <a:pt x="844404" y="1506779"/>
                  <a:pt x="704509" y="1531445"/>
                </a:cubicBezTo>
                <a:cubicBezTo>
                  <a:pt x="564614" y="1556111"/>
                  <a:pt x="325168" y="1454602"/>
                  <a:pt x="0" y="1531445"/>
                </a:cubicBezTo>
                <a:cubicBezTo>
                  <a:pt x="-61423" y="1322503"/>
                  <a:pt x="44490" y="1196787"/>
                  <a:pt x="0" y="1005649"/>
                </a:cubicBezTo>
                <a:cubicBezTo>
                  <a:pt x="-44490" y="814511"/>
                  <a:pt x="24559" y="742506"/>
                  <a:pt x="0" y="525796"/>
                </a:cubicBezTo>
                <a:cubicBezTo>
                  <a:pt x="-24559" y="309086"/>
                  <a:pt x="58061" y="21409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950A1"/>
            </a:solidFill>
            <a:extLst>
              <a:ext uri="{C807C97D-BFC1-408E-A445-0C87EB9F89A2}">
                <ask:lineSketchStyleProps xmlns:ask="http://schemas.microsoft.com/office/drawing/2018/sketchyshapes" sd="24076426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u="sng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1600" u="none" dirty="0">
                <a:solidFill>
                  <a:schemeClr val="bg2">
                    <a:lumMod val="75000"/>
                  </a:schemeClr>
                </a:solidFill>
              </a:rPr>
              <a:t>Art. 27. A alta administração deverá promover ampla divulgação deste Código, tanto por ocasião de suas revisões, quanto em ações de caráter institucional.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390C664-0259-550B-5744-8FD79C220E28}"/>
              </a:ext>
            </a:extLst>
          </p:cNvPr>
          <p:cNvSpPr txBox="1"/>
          <p:nvPr/>
        </p:nvSpPr>
        <p:spPr>
          <a:xfrm>
            <a:off x="4753373" y="832169"/>
            <a:ext cx="4538547" cy="369332"/>
          </a:xfrm>
          <a:custGeom>
            <a:avLst/>
            <a:gdLst>
              <a:gd name="connsiteX0" fmla="*/ 0 w 4538547"/>
              <a:gd name="connsiteY0" fmla="*/ 0 h 369332"/>
              <a:gd name="connsiteX1" fmla="*/ 658089 w 4538547"/>
              <a:gd name="connsiteY1" fmla="*/ 0 h 369332"/>
              <a:gd name="connsiteX2" fmla="*/ 1180022 w 4538547"/>
              <a:gd name="connsiteY2" fmla="*/ 0 h 369332"/>
              <a:gd name="connsiteX3" fmla="*/ 1611184 w 4538547"/>
              <a:gd name="connsiteY3" fmla="*/ 0 h 369332"/>
              <a:gd name="connsiteX4" fmla="*/ 2133117 w 4538547"/>
              <a:gd name="connsiteY4" fmla="*/ 0 h 369332"/>
              <a:gd name="connsiteX5" fmla="*/ 2655050 w 4538547"/>
              <a:gd name="connsiteY5" fmla="*/ 0 h 369332"/>
              <a:gd name="connsiteX6" fmla="*/ 3086212 w 4538547"/>
              <a:gd name="connsiteY6" fmla="*/ 0 h 369332"/>
              <a:gd name="connsiteX7" fmla="*/ 3517374 w 4538547"/>
              <a:gd name="connsiteY7" fmla="*/ 0 h 369332"/>
              <a:gd name="connsiteX8" fmla="*/ 3993921 w 4538547"/>
              <a:gd name="connsiteY8" fmla="*/ 0 h 369332"/>
              <a:gd name="connsiteX9" fmla="*/ 4538547 w 4538547"/>
              <a:gd name="connsiteY9" fmla="*/ 0 h 369332"/>
              <a:gd name="connsiteX10" fmla="*/ 4538547 w 4538547"/>
              <a:gd name="connsiteY10" fmla="*/ 369332 h 369332"/>
              <a:gd name="connsiteX11" fmla="*/ 3925843 w 4538547"/>
              <a:gd name="connsiteY11" fmla="*/ 369332 h 369332"/>
              <a:gd name="connsiteX12" fmla="*/ 3494681 w 4538547"/>
              <a:gd name="connsiteY12" fmla="*/ 369332 h 369332"/>
              <a:gd name="connsiteX13" fmla="*/ 2836592 w 4538547"/>
              <a:gd name="connsiteY13" fmla="*/ 369332 h 369332"/>
              <a:gd name="connsiteX14" fmla="*/ 2269274 w 4538547"/>
              <a:gd name="connsiteY14" fmla="*/ 369332 h 369332"/>
              <a:gd name="connsiteX15" fmla="*/ 1747341 w 4538547"/>
              <a:gd name="connsiteY15" fmla="*/ 369332 h 369332"/>
              <a:gd name="connsiteX16" fmla="*/ 1316179 w 4538547"/>
              <a:gd name="connsiteY16" fmla="*/ 369332 h 369332"/>
              <a:gd name="connsiteX17" fmla="*/ 658089 w 4538547"/>
              <a:gd name="connsiteY17" fmla="*/ 369332 h 369332"/>
              <a:gd name="connsiteX18" fmla="*/ 0 w 4538547"/>
              <a:gd name="connsiteY18" fmla="*/ 369332 h 369332"/>
              <a:gd name="connsiteX19" fmla="*/ 0 w 4538547"/>
              <a:gd name="connsiteY19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38547" h="369332" extrusionOk="0">
                <a:moveTo>
                  <a:pt x="0" y="0"/>
                </a:moveTo>
                <a:cubicBezTo>
                  <a:pt x="285717" y="-9230"/>
                  <a:pt x="525454" y="52604"/>
                  <a:pt x="658089" y="0"/>
                </a:cubicBezTo>
                <a:cubicBezTo>
                  <a:pt x="790724" y="-52604"/>
                  <a:pt x="957339" y="37824"/>
                  <a:pt x="1180022" y="0"/>
                </a:cubicBezTo>
                <a:cubicBezTo>
                  <a:pt x="1402705" y="-37824"/>
                  <a:pt x="1510840" y="4142"/>
                  <a:pt x="1611184" y="0"/>
                </a:cubicBezTo>
                <a:cubicBezTo>
                  <a:pt x="1711528" y="-4142"/>
                  <a:pt x="1955986" y="31247"/>
                  <a:pt x="2133117" y="0"/>
                </a:cubicBezTo>
                <a:cubicBezTo>
                  <a:pt x="2310248" y="-31247"/>
                  <a:pt x="2439330" y="41974"/>
                  <a:pt x="2655050" y="0"/>
                </a:cubicBezTo>
                <a:cubicBezTo>
                  <a:pt x="2870770" y="-41974"/>
                  <a:pt x="2958016" y="40585"/>
                  <a:pt x="3086212" y="0"/>
                </a:cubicBezTo>
                <a:cubicBezTo>
                  <a:pt x="3214408" y="-40585"/>
                  <a:pt x="3365025" y="46000"/>
                  <a:pt x="3517374" y="0"/>
                </a:cubicBezTo>
                <a:cubicBezTo>
                  <a:pt x="3669723" y="-46000"/>
                  <a:pt x="3880906" y="36044"/>
                  <a:pt x="3993921" y="0"/>
                </a:cubicBezTo>
                <a:cubicBezTo>
                  <a:pt x="4106936" y="-36044"/>
                  <a:pt x="4397808" y="33977"/>
                  <a:pt x="4538547" y="0"/>
                </a:cubicBezTo>
                <a:cubicBezTo>
                  <a:pt x="4549514" y="153098"/>
                  <a:pt x="4533423" y="259849"/>
                  <a:pt x="4538547" y="369332"/>
                </a:cubicBezTo>
                <a:cubicBezTo>
                  <a:pt x="4326772" y="416860"/>
                  <a:pt x="4081636" y="305642"/>
                  <a:pt x="3925843" y="369332"/>
                </a:cubicBezTo>
                <a:cubicBezTo>
                  <a:pt x="3770050" y="433022"/>
                  <a:pt x="3640901" y="322205"/>
                  <a:pt x="3494681" y="369332"/>
                </a:cubicBezTo>
                <a:cubicBezTo>
                  <a:pt x="3348461" y="416459"/>
                  <a:pt x="3058193" y="335102"/>
                  <a:pt x="2836592" y="369332"/>
                </a:cubicBezTo>
                <a:cubicBezTo>
                  <a:pt x="2614991" y="403562"/>
                  <a:pt x="2431263" y="361144"/>
                  <a:pt x="2269274" y="369332"/>
                </a:cubicBezTo>
                <a:cubicBezTo>
                  <a:pt x="2107285" y="377520"/>
                  <a:pt x="1928939" y="343681"/>
                  <a:pt x="1747341" y="369332"/>
                </a:cubicBezTo>
                <a:cubicBezTo>
                  <a:pt x="1565743" y="394983"/>
                  <a:pt x="1405163" y="340735"/>
                  <a:pt x="1316179" y="369332"/>
                </a:cubicBezTo>
                <a:cubicBezTo>
                  <a:pt x="1227195" y="397929"/>
                  <a:pt x="808743" y="315843"/>
                  <a:pt x="658089" y="369332"/>
                </a:cubicBezTo>
                <a:cubicBezTo>
                  <a:pt x="507435" y="422821"/>
                  <a:pt x="140142" y="331755"/>
                  <a:pt x="0" y="369332"/>
                </a:cubicBezTo>
                <a:cubicBezTo>
                  <a:pt x="-19429" y="243261"/>
                  <a:pt x="27424" y="13468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1D339"/>
            </a:solidFill>
            <a:extLst>
              <a:ext uri="{C807C97D-BFC1-408E-A445-0C87EB9F89A2}">
                <ask:lineSketchStyleProps xmlns:ask="http://schemas.microsoft.com/office/drawing/2018/sketchyshapes" sd="24076426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u="sng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Alta administração:  aprovar e divulgar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D815644C-5D1E-375E-A5C7-9FFEE3C80342}"/>
              </a:ext>
            </a:extLst>
          </p:cNvPr>
          <p:cNvSpPr txBox="1"/>
          <p:nvPr/>
        </p:nvSpPr>
        <p:spPr>
          <a:xfrm>
            <a:off x="391788" y="1004434"/>
            <a:ext cx="3540724" cy="707886"/>
          </a:xfrm>
          <a:custGeom>
            <a:avLst/>
            <a:gdLst>
              <a:gd name="connsiteX0" fmla="*/ 0 w 3540724"/>
              <a:gd name="connsiteY0" fmla="*/ 0 h 707886"/>
              <a:gd name="connsiteX1" fmla="*/ 483899 w 3540724"/>
              <a:gd name="connsiteY1" fmla="*/ 0 h 707886"/>
              <a:gd name="connsiteX2" fmla="*/ 967798 w 3540724"/>
              <a:gd name="connsiteY2" fmla="*/ 0 h 707886"/>
              <a:gd name="connsiteX3" fmla="*/ 1593326 w 3540724"/>
              <a:gd name="connsiteY3" fmla="*/ 0 h 707886"/>
              <a:gd name="connsiteX4" fmla="*/ 2183446 w 3540724"/>
              <a:gd name="connsiteY4" fmla="*/ 0 h 707886"/>
              <a:gd name="connsiteX5" fmla="*/ 2844382 w 3540724"/>
              <a:gd name="connsiteY5" fmla="*/ 0 h 707886"/>
              <a:gd name="connsiteX6" fmla="*/ 3540724 w 3540724"/>
              <a:gd name="connsiteY6" fmla="*/ 0 h 707886"/>
              <a:gd name="connsiteX7" fmla="*/ 3540724 w 3540724"/>
              <a:gd name="connsiteY7" fmla="*/ 368101 h 707886"/>
              <a:gd name="connsiteX8" fmla="*/ 3540724 w 3540724"/>
              <a:gd name="connsiteY8" fmla="*/ 707886 h 707886"/>
              <a:gd name="connsiteX9" fmla="*/ 2986011 w 3540724"/>
              <a:gd name="connsiteY9" fmla="*/ 707886 h 707886"/>
              <a:gd name="connsiteX10" fmla="*/ 2466704 w 3540724"/>
              <a:gd name="connsiteY10" fmla="*/ 707886 h 707886"/>
              <a:gd name="connsiteX11" fmla="*/ 1982805 w 3540724"/>
              <a:gd name="connsiteY11" fmla="*/ 707886 h 707886"/>
              <a:gd name="connsiteX12" fmla="*/ 1498906 w 3540724"/>
              <a:gd name="connsiteY12" fmla="*/ 707886 h 707886"/>
              <a:gd name="connsiteX13" fmla="*/ 979600 w 3540724"/>
              <a:gd name="connsiteY13" fmla="*/ 707886 h 707886"/>
              <a:gd name="connsiteX14" fmla="*/ 0 w 3540724"/>
              <a:gd name="connsiteY14" fmla="*/ 707886 h 707886"/>
              <a:gd name="connsiteX15" fmla="*/ 0 w 3540724"/>
              <a:gd name="connsiteY15" fmla="*/ 375180 h 707886"/>
              <a:gd name="connsiteX16" fmla="*/ 0 w 3540724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40724" h="707886" fill="none" extrusionOk="0">
                <a:moveTo>
                  <a:pt x="0" y="0"/>
                </a:moveTo>
                <a:cubicBezTo>
                  <a:pt x="115313" y="-29180"/>
                  <a:pt x="261333" y="38424"/>
                  <a:pt x="483899" y="0"/>
                </a:cubicBezTo>
                <a:cubicBezTo>
                  <a:pt x="706465" y="-38424"/>
                  <a:pt x="735022" y="28227"/>
                  <a:pt x="967798" y="0"/>
                </a:cubicBezTo>
                <a:cubicBezTo>
                  <a:pt x="1200574" y="-28227"/>
                  <a:pt x="1444842" y="57498"/>
                  <a:pt x="1593326" y="0"/>
                </a:cubicBezTo>
                <a:cubicBezTo>
                  <a:pt x="1741810" y="-57498"/>
                  <a:pt x="1919927" y="50873"/>
                  <a:pt x="2183446" y="0"/>
                </a:cubicBezTo>
                <a:cubicBezTo>
                  <a:pt x="2446965" y="-50873"/>
                  <a:pt x="2575167" y="30184"/>
                  <a:pt x="2844382" y="0"/>
                </a:cubicBezTo>
                <a:cubicBezTo>
                  <a:pt x="3113597" y="-30184"/>
                  <a:pt x="3240966" y="46390"/>
                  <a:pt x="3540724" y="0"/>
                </a:cubicBezTo>
                <a:cubicBezTo>
                  <a:pt x="3553360" y="116988"/>
                  <a:pt x="3511994" y="231986"/>
                  <a:pt x="3540724" y="368101"/>
                </a:cubicBezTo>
                <a:cubicBezTo>
                  <a:pt x="3569454" y="504216"/>
                  <a:pt x="3510506" y="616425"/>
                  <a:pt x="3540724" y="707886"/>
                </a:cubicBezTo>
                <a:cubicBezTo>
                  <a:pt x="3289747" y="722655"/>
                  <a:pt x="3239063" y="675268"/>
                  <a:pt x="2986011" y="707886"/>
                </a:cubicBezTo>
                <a:cubicBezTo>
                  <a:pt x="2732959" y="740504"/>
                  <a:pt x="2585589" y="693025"/>
                  <a:pt x="2466704" y="707886"/>
                </a:cubicBezTo>
                <a:cubicBezTo>
                  <a:pt x="2347819" y="722747"/>
                  <a:pt x="2221866" y="677302"/>
                  <a:pt x="1982805" y="707886"/>
                </a:cubicBezTo>
                <a:cubicBezTo>
                  <a:pt x="1743744" y="738470"/>
                  <a:pt x="1717538" y="678845"/>
                  <a:pt x="1498906" y="707886"/>
                </a:cubicBezTo>
                <a:cubicBezTo>
                  <a:pt x="1280274" y="736927"/>
                  <a:pt x="1176243" y="654677"/>
                  <a:pt x="979600" y="707886"/>
                </a:cubicBezTo>
                <a:cubicBezTo>
                  <a:pt x="782957" y="761095"/>
                  <a:pt x="347154" y="697387"/>
                  <a:pt x="0" y="707886"/>
                </a:cubicBezTo>
                <a:cubicBezTo>
                  <a:pt x="-16646" y="605067"/>
                  <a:pt x="942" y="499949"/>
                  <a:pt x="0" y="375180"/>
                </a:cubicBezTo>
                <a:cubicBezTo>
                  <a:pt x="-942" y="250411"/>
                  <a:pt x="29257" y="159012"/>
                  <a:pt x="0" y="0"/>
                </a:cubicBezTo>
                <a:close/>
              </a:path>
              <a:path w="3540724" h="707886" stroke="0" extrusionOk="0">
                <a:moveTo>
                  <a:pt x="0" y="0"/>
                </a:moveTo>
                <a:cubicBezTo>
                  <a:pt x="301967" y="-54134"/>
                  <a:pt x="355830" y="30017"/>
                  <a:pt x="660935" y="0"/>
                </a:cubicBezTo>
                <a:cubicBezTo>
                  <a:pt x="966041" y="-30017"/>
                  <a:pt x="1055083" y="43725"/>
                  <a:pt x="1215649" y="0"/>
                </a:cubicBezTo>
                <a:cubicBezTo>
                  <a:pt x="1376215" y="-43725"/>
                  <a:pt x="1594463" y="41789"/>
                  <a:pt x="1699548" y="0"/>
                </a:cubicBezTo>
                <a:cubicBezTo>
                  <a:pt x="1804633" y="-41789"/>
                  <a:pt x="2043984" y="6537"/>
                  <a:pt x="2254261" y="0"/>
                </a:cubicBezTo>
                <a:cubicBezTo>
                  <a:pt x="2464538" y="-6537"/>
                  <a:pt x="2632075" y="27994"/>
                  <a:pt x="2808974" y="0"/>
                </a:cubicBezTo>
                <a:cubicBezTo>
                  <a:pt x="2985873" y="-27994"/>
                  <a:pt x="3199394" y="21433"/>
                  <a:pt x="3540724" y="0"/>
                </a:cubicBezTo>
                <a:cubicBezTo>
                  <a:pt x="3557563" y="119841"/>
                  <a:pt x="3511290" y="261500"/>
                  <a:pt x="3540724" y="332706"/>
                </a:cubicBezTo>
                <a:cubicBezTo>
                  <a:pt x="3570158" y="403912"/>
                  <a:pt x="3514871" y="533084"/>
                  <a:pt x="3540724" y="707886"/>
                </a:cubicBezTo>
                <a:cubicBezTo>
                  <a:pt x="3299769" y="730346"/>
                  <a:pt x="3215927" y="661192"/>
                  <a:pt x="2986011" y="707886"/>
                </a:cubicBezTo>
                <a:cubicBezTo>
                  <a:pt x="2756095" y="754580"/>
                  <a:pt x="2595968" y="649955"/>
                  <a:pt x="2466704" y="707886"/>
                </a:cubicBezTo>
                <a:cubicBezTo>
                  <a:pt x="2337440" y="765817"/>
                  <a:pt x="2068048" y="697029"/>
                  <a:pt x="1911991" y="707886"/>
                </a:cubicBezTo>
                <a:cubicBezTo>
                  <a:pt x="1755934" y="718743"/>
                  <a:pt x="1531174" y="697387"/>
                  <a:pt x="1428092" y="707886"/>
                </a:cubicBezTo>
                <a:cubicBezTo>
                  <a:pt x="1325010" y="718385"/>
                  <a:pt x="1080955" y="634855"/>
                  <a:pt x="767157" y="707886"/>
                </a:cubicBezTo>
                <a:cubicBezTo>
                  <a:pt x="453359" y="780917"/>
                  <a:pt x="301910" y="652755"/>
                  <a:pt x="0" y="707886"/>
                </a:cubicBezTo>
                <a:cubicBezTo>
                  <a:pt x="-41050" y="562973"/>
                  <a:pt x="9893" y="508179"/>
                  <a:pt x="0" y="361022"/>
                </a:cubicBezTo>
                <a:cubicBezTo>
                  <a:pt x="-9893" y="213865"/>
                  <a:pt x="28322" y="16803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076426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u="sng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pt-BR" sz="2000" u="none" dirty="0">
                <a:solidFill>
                  <a:srgbClr val="FFC000"/>
                </a:solidFill>
              </a:rPr>
              <a:t>APOIO EFETIVO</a:t>
            </a:r>
          </a:p>
          <a:p>
            <a:r>
              <a:rPr lang="pt-BR" sz="2000" u="none" dirty="0">
                <a:solidFill>
                  <a:srgbClr val="FFC000"/>
                </a:solidFill>
              </a:rPr>
              <a:t>FORTALECIMENTO DA CULTURA</a:t>
            </a:r>
          </a:p>
        </p:txBody>
      </p:sp>
    </p:spTree>
    <p:extLst>
      <p:ext uri="{BB962C8B-B14F-4D97-AF65-F5344CB8AC3E}">
        <p14:creationId xmlns:p14="http://schemas.microsoft.com/office/powerpoint/2010/main" val="1622207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2917E-5 0.80822 L 2.70833E-6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6.72917E-5 0.80822 L 2.70833E-6 0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6.72917E-5 0.80822 L 2.70833E-6 0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13 0.80833 L 1.66667E-6 -7.40741E-7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1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6.72917E-5 0.80822 L 2.70833E-6 0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6.72917E-5 0.80822 L 2.70833E-6 0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6.72917E-5 0.80822 L 2.70833E-6 0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6.72917E-5 0.80822 L 2.70833E-6 0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1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6.72917E-5 0.80822 L 2.70833E-6 0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1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6.72917E-5 0.80822 L 2.70833E-6 0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1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6.72917E-5 0.80822 L 2.70833E-6 0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1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72917E-5 0.80822 L 2.70833E-6 0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41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4" grpId="0"/>
      <p:bldP spid="35" grpId="0"/>
      <p:bldP spid="36" grpId="0"/>
      <p:bldP spid="37" grpId="0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texto1">
            <a:extLst>
              <a:ext uri="{FF2B5EF4-FFF2-40B4-BE49-F238E27FC236}">
                <a16:creationId xmlns:a16="http://schemas.microsoft.com/office/drawing/2014/main" id="{6E88FA2E-8CA7-B9A1-81E3-809566C63AB0}"/>
              </a:ext>
            </a:extLst>
          </p:cNvPr>
          <p:cNvGrpSpPr/>
          <p:nvPr/>
        </p:nvGrpSpPr>
        <p:grpSpPr>
          <a:xfrm>
            <a:off x="1670307" y="1140226"/>
            <a:ext cx="7562669" cy="606427"/>
            <a:chOff x="4756424" y="1666396"/>
            <a:chExt cx="15125338" cy="1212854"/>
          </a:xfrm>
        </p:grpSpPr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id="{700988D2-179F-C328-605E-093053BDC426}"/>
                </a:ext>
              </a:extLst>
            </p:cNvPr>
            <p:cNvSpPr txBox="1"/>
            <p:nvPr/>
          </p:nvSpPr>
          <p:spPr>
            <a:xfrm>
              <a:off x="4756424" y="1666396"/>
              <a:ext cx="14891030" cy="80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bg2">
                      <a:lumMod val="75000"/>
                    </a:schemeClr>
                  </a:solidFill>
                  <a:ea typeface="Source Sans Pro" panose="020B0503030403020204" pitchFamily="34" charset="0"/>
                  <a:cs typeface="Poppins" pitchFamily="2" charset="77"/>
                </a:rPr>
                <a:t>Conduta apropriada no ambiente virtual – incentivo às capacitações</a:t>
              </a:r>
            </a:p>
          </p:txBody>
        </p:sp>
        <p:sp>
          <p:nvSpPr>
            <p:cNvPr id="82" name="CaixaDeTexto 81">
              <a:extLst>
                <a:ext uri="{FF2B5EF4-FFF2-40B4-BE49-F238E27FC236}">
                  <a16:creationId xmlns:a16="http://schemas.microsoft.com/office/drawing/2014/main" id="{CC28D5B4-7487-2995-0F10-9532AD5DCBF4}"/>
                </a:ext>
              </a:extLst>
            </p:cNvPr>
            <p:cNvSpPr txBox="1"/>
            <p:nvPr/>
          </p:nvSpPr>
          <p:spPr>
            <a:xfrm>
              <a:off x="4756426" y="2079030"/>
              <a:ext cx="15125336" cy="80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sz="2000" dirty="0">
                <a:solidFill>
                  <a:schemeClr val="bg2">
                    <a:lumMod val="75000"/>
                  </a:schemeClr>
                </a:solidFill>
                <a:ea typeface="Source Sans Pro Light" panose="020B0403030403020204" pitchFamily="34" charset="0"/>
                <a:cs typeface="Poppins Light" pitchFamily="2" charset="77"/>
              </a:endParaRPr>
            </a:p>
          </p:txBody>
        </p:sp>
      </p:grpSp>
      <p:grpSp>
        <p:nvGrpSpPr>
          <p:cNvPr id="83" name="texto2">
            <a:extLst>
              <a:ext uri="{FF2B5EF4-FFF2-40B4-BE49-F238E27FC236}">
                <a16:creationId xmlns:a16="http://schemas.microsoft.com/office/drawing/2014/main" id="{362D4339-F920-107E-43E0-AE38070E108B}"/>
              </a:ext>
            </a:extLst>
          </p:cNvPr>
          <p:cNvGrpSpPr/>
          <p:nvPr/>
        </p:nvGrpSpPr>
        <p:grpSpPr>
          <a:xfrm>
            <a:off x="1487915" y="2069179"/>
            <a:ext cx="8710037" cy="1015663"/>
            <a:chOff x="4756423" y="1666396"/>
            <a:chExt cx="15125337" cy="2031326"/>
          </a:xfrm>
        </p:grpSpPr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id="{8522EB09-50C8-E996-9F53-4D93B4339BB9}"/>
                </a:ext>
              </a:extLst>
            </p:cNvPr>
            <p:cNvSpPr txBox="1"/>
            <p:nvPr/>
          </p:nvSpPr>
          <p:spPr>
            <a:xfrm>
              <a:off x="4756423" y="1666396"/>
              <a:ext cx="14275869" cy="2031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bg2">
                      <a:lumMod val="75000"/>
                    </a:schemeClr>
                  </a:solidFill>
                  <a:ea typeface="Source Sans Pro" panose="020B0503030403020204" pitchFamily="34" charset="0"/>
                  <a:cs typeface="Poppins" pitchFamily="2" charset="77"/>
                </a:rPr>
                <a:t>Fortalecer a cultura de segurança das informações e da proteção de dados e promover o uso adequado das informações institucionais/pessoais</a:t>
              </a:r>
            </a:p>
          </p:txBody>
        </p: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48943D0B-F60E-7B3C-DB0E-85FC01BBEA20}"/>
                </a:ext>
              </a:extLst>
            </p:cNvPr>
            <p:cNvSpPr txBox="1"/>
            <p:nvPr/>
          </p:nvSpPr>
          <p:spPr>
            <a:xfrm>
              <a:off x="4756425" y="2064742"/>
              <a:ext cx="15125335" cy="80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sz="2000" dirty="0">
                <a:solidFill>
                  <a:schemeClr val="bg2">
                    <a:lumMod val="75000"/>
                  </a:schemeClr>
                </a:solidFill>
                <a:ea typeface="Source Sans Pro Light" panose="020B0403030403020204" pitchFamily="34" charset="0"/>
                <a:cs typeface="Poppins Light" pitchFamily="2" charset="77"/>
              </a:endParaRPr>
            </a:p>
          </p:txBody>
        </p:sp>
      </p:grpSp>
      <p:grpSp>
        <p:nvGrpSpPr>
          <p:cNvPr id="86" name="texto3">
            <a:extLst>
              <a:ext uri="{FF2B5EF4-FFF2-40B4-BE49-F238E27FC236}">
                <a16:creationId xmlns:a16="http://schemas.microsoft.com/office/drawing/2014/main" id="{A9533900-780A-E845-75F5-161F1B6518CF}"/>
              </a:ext>
            </a:extLst>
          </p:cNvPr>
          <p:cNvGrpSpPr/>
          <p:nvPr/>
        </p:nvGrpSpPr>
        <p:grpSpPr>
          <a:xfrm>
            <a:off x="1437964" y="4058163"/>
            <a:ext cx="7562668" cy="707886"/>
            <a:chOff x="4756425" y="1872350"/>
            <a:chExt cx="15125335" cy="1415772"/>
          </a:xfrm>
        </p:grpSpPr>
        <p:sp>
          <p:nvSpPr>
            <p:cNvPr id="87" name="CaixaDeTexto 86">
              <a:extLst>
                <a:ext uri="{FF2B5EF4-FFF2-40B4-BE49-F238E27FC236}">
                  <a16:creationId xmlns:a16="http://schemas.microsoft.com/office/drawing/2014/main" id="{BAAF6740-3974-1711-E242-0BB6B13AB46E}"/>
                </a:ext>
              </a:extLst>
            </p:cNvPr>
            <p:cNvSpPr txBox="1"/>
            <p:nvPr/>
          </p:nvSpPr>
          <p:spPr>
            <a:xfrm>
              <a:off x="4756425" y="1872350"/>
              <a:ext cx="12798593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bg2">
                      <a:lumMod val="75000"/>
                    </a:schemeClr>
                  </a:solidFill>
                  <a:ea typeface="Source Sans Pro" panose="020B0503030403020204" pitchFamily="34" charset="0"/>
                  <a:cs typeface="Poppins" pitchFamily="2" charset="77"/>
                </a:rPr>
                <a:t>Maior transparência para as sanções aplicáveis</a:t>
              </a:r>
            </a:p>
            <a:p>
              <a:endParaRPr lang="pt-BR" sz="2000" b="1" dirty="0">
                <a:solidFill>
                  <a:schemeClr val="bg2">
                    <a:lumMod val="75000"/>
                  </a:schemeClr>
                </a:solidFill>
                <a:ea typeface="Source Sans Pro" panose="020B0503030403020204" pitchFamily="34" charset="0"/>
                <a:cs typeface="Poppins" pitchFamily="2" charset="77"/>
              </a:endParaRPr>
            </a:p>
          </p:txBody>
        </p:sp>
        <p:sp>
          <p:nvSpPr>
            <p:cNvPr id="88" name="CaixaDeTexto 87">
              <a:extLst>
                <a:ext uri="{FF2B5EF4-FFF2-40B4-BE49-F238E27FC236}">
                  <a16:creationId xmlns:a16="http://schemas.microsoft.com/office/drawing/2014/main" id="{AD6E3AA2-8465-0E95-25DF-A397AFC17CD0}"/>
                </a:ext>
              </a:extLst>
            </p:cNvPr>
            <p:cNvSpPr txBox="1"/>
            <p:nvPr/>
          </p:nvSpPr>
          <p:spPr>
            <a:xfrm>
              <a:off x="4756425" y="2050454"/>
              <a:ext cx="15125335" cy="80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sz="2000" dirty="0">
                <a:solidFill>
                  <a:schemeClr val="bg2">
                    <a:lumMod val="75000"/>
                  </a:schemeClr>
                </a:solidFill>
                <a:ea typeface="Source Sans Pro Light" panose="020B0403030403020204" pitchFamily="34" charset="0"/>
                <a:cs typeface="Poppins Light" pitchFamily="2" charset="77"/>
              </a:endParaRPr>
            </a:p>
          </p:txBody>
        </p:sp>
      </p:grpSp>
      <p:grpSp>
        <p:nvGrpSpPr>
          <p:cNvPr id="89" name="texto4">
            <a:extLst>
              <a:ext uri="{FF2B5EF4-FFF2-40B4-BE49-F238E27FC236}">
                <a16:creationId xmlns:a16="http://schemas.microsoft.com/office/drawing/2014/main" id="{1C4E985B-BF12-4046-25B8-ECA573115CA1}"/>
              </a:ext>
            </a:extLst>
          </p:cNvPr>
          <p:cNvGrpSpPr/>
          <p:nvPr/>
        </p:nvGrpSpPr>
        <p:grpSpPr>
          <a:xfrm>
            <a:off x="1381780" y="3023612"/>
            <a:ext cx="8537061" cy="707886"/>
            <a:chOff x="4756423" y="1552096"/>
            <a:chExt cx="17074121" cy="1415772"/>
          </a:xfrm>
        </p:grpSpPr>
        <p:sp>
          <p:nvSpPr>
            <p:cNvPr id="90" name="CaixaDeTexto 89">
              <a:extLst>
                <a:ext uri="{FF2B5EF4-FFF2-40B4-BE49-F238E27FC236}">
                  <a16:creationId xmlns:a16="http://schemas.microsoft.com/office/drawing/2014/main" id="{C045E36B-DADF-15C6-0A79-84446A3F1B3A}"/>
                </a:ext>
              </a:extLst>
            </p:cNvPr>
            <p:cNvSpPr txBox="1"/>
            <p:nvPr/>
          </p:nvSpPr>
          <p:spPr>
            <a:xfrm>
              <a:off x="4756425" y="1552096"/>
              <a:ext cx="16352271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bg2">
                      <a:lumMod val="75000"/>
                    </a:schemeClr>
                  </a:solidFill>
                  <a:ea typeface="Source Sans Pro" panose="020B0503030403020204" pitchFamily="34" charset="0"/>
                  <a:cs typeface="Poppins" pitchFamily="2" charset="77"/>
                </a:rPr>
                <a:t>Atenção às regras e orientações institucionais, destaque o tratamento de brindes, presentes e hospitalidades </a:t>
              </a:r>
            </a:p>
          </p:txBody>
        </p:sp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id="{E94DE496-550A-78B5-F3E6-03CD8AA27B8D}"/>
                </a:ext>
              </a:extLst>
            </p:cNvPr>
            <p:cNvSpPr txBox="1"/>
            <p:nvPr/>
          </p:nvSpPr>
          <p:spPr>
            <a:xfrm>
              <a:off x="4756423" y="2064742"/>
              <a:ext cx="17074121" cy="80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sz="2000" dirty="0">
                <a:solidFill>
                  <a:schemeClr val="bg2">
                    <a:lumMod val="75000"/>
                  </a:schemeClr>
                </a:solidFill>
                <a:ea typeface="Source Sans Pro Light" panose="020B0403030403020204" pitchFamily="34" charset="0"/>
                <a:cs typeface="Poppins Light" pitchFamily="2" charset="77"/>
              </a:endParaRPr>
            </a:p>
          </p:txBody>
        </p:sp>
      </p:grpSp>
      <p:grpSp>
        <p:nvGrpSpPr>
          <p:cNvPr id="92" name="texto5">
            <a:extLst>
              <a:ext uri="{FF2B5EF4-FFF2-40B4-BE49-F238E27FC236}">
                <a16:creationId xmlns:a16="http://schemas.microsoft.com/office/drawing/2014/main" id="{14C89194-3FED-1333-A1B8-80AB1064D928}"/>
              </a:ext>
            </a:extLst>
          </p:cNvPr>
          <p:cNvGrpSpPr/>
          <p:nvPr/>
        </p:nvGrpSpPr>
        <p:grpSpPr>
          <a:xfrm>
            <a:off x="1487915" y="4856040"/>
            <a:ext cx="7562669" cy="592139"/>
            <a:chOff x="4756423" y="1666396"/>
            <a:chExt cx="15125337" cy="1184278"/>
          </a:xfrm>
        </p:grpSpPr>
        <p:sp>
          <p:nvSpPr>
            <p:cNvPr id="93" name="CaixaDeTexto 92">
              <a:extLst>
                <a:ext uri="{FF2B5EF4-FFF2-40B4-BE49-F238E27FC236}">
                  <a16:creationId xmlns:a16="http://schemas.microsoft.com/office/drawing/2014/main" id="{A9928498-5C9D-ABF7-B9BE-5FD771B97DBA}"/>
                </a:ext>
              </a:extLst>
            </p:cNvPr>
            <p:cNvSpPr txBox="1"/>
            <p:nvPr/>
          </p:nvSpPr>
          <p:spPr>
            <a:xfrm>
              <a:off x="4756423" y="1666396"/>
              <a:ext cx="11413961" cy="80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bg2">
                      <a:lumMod val="75000"/>
                    </a:schemeClr>
                  </a:solidFill>
                  <a:ea typeface="Source Sans Pro" panose="020B0503030403020204" pitchFamily="34" charset="0"/>
                  <a:cs typeface="Poppins" pitchFamily="2" charset="77"/>
                </a:rPr>
                <a:t>Fortalecimento do Canal Único de Denúncias</a:t>
              </a:r>
            </a:p>
          </p:txBody>
        </p:sp>
        <p:sp>
          <p:nvSpPr>
            <p:cNvPr id="94" name="CaixaDeTexto 93">
              <a:extLst>
                <a:ext uri="{FF2B5EF4-FFF2-40B4-BE49-F238E27FC236}">
                  <a16:creationId xmlns:a16="http://schemas.microsoft.com/office/drawing/2014/main" id="{68F79B53-603F-1256-CCE7-EB19D8F508B3}"/>
                </a:ext>
              </a:extLst>
            </p:cNvPr>
            <p:cNvSpPr txBox="1"/>
            <p:nvPr/>
          </p:nvSpPr>
          <p:spPr>
            <a:xfrm>
              <a:off x="4756425" y="2050454"/>
              <a:ext cx="15125335" cy="80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sz="2000" dirty="0">
                <a:solidFill>
                  <a:schemeClr val="bg2">
                    <a:lumMod val="75000"/>
                  </a:schemeClr>
                </a:solidFill>
                <a:ea typeface="Source Sans Pro Light" panose="020B0403030403020204" pitchFamily="34" charset="0"/>
                <a:cs typeface="Poppins Light" pitchFamily="2" charset="77"/>
              </a:endParaRPr>
            </a:p>
          </p:txBody>
        </p:sp>
      </p:grpSp>
      <p:grpSp>
        <p:nvGrpSpPr>
          <p:cNvPr id="98" name="ic1">
            <a:extLst>
              <a:ext uri="{FF2B5EF4-FFF2-40B4-BE49-F238E27FC236}">
                <a16:creationId xmlns:a16="http://schemas.microsoft.com/office/drawing/2014/main" id="{FAEA4145-C025-F674-0816-4CCD77A531DF}"/>
              </a:ext>
            </a:extLst>
          </p:cNvPr>
          <p:cNvGrpSpPr>
            <a:grpSpLocks noChangeAspect="1"/>
          </p:cNvGrpSpPr>
          <p:nvPr/>
        </p:nvGrpSpPr>
        <p:grpSpPr>
          <a:xfrm>
            <a:off x="1036928" y="1131581"/>
            <a:ext cx="540000" cy="540000"/>
            <a:chOff x="923908" y="1098988"/>
            <a:chExt cx="840323" cy="840323"/>
          </a:xfrm>
        </p:grpSpPr>
        <p:grpSp>
          <p:nvGrpSpPr>
            <p:cNvPr id="99" name="Botao">
              <a:extLst>
                <a:ext uri="{FF2B5EF4-FFF2-40B4-BE49-F238E27FC236}">
                  <a16:creationId xmlns:a16="http://schemas.microsoft.com/office/drawing/2014/main" id="{3F7A09EA-D390-A8DC-7417-2FBF4E0D59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908" y="1098988"/>
              <a:ext cx="840323" cy="840323"/>
              <a:chOff x="5736000" y="3069000"/>
              <a:chExt cx="720000" cy="720000"/>
            </a:xfrm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101" name="Oval 172">
                <a:extLst>
                  <a:ext uri="{FF2B5EF4-FFF2-40B4-BE49-F238E27FC236}">
                    <a16:creationId xmlns:a16="http://schemas.microsoft.com/office/drawing/2014/main" id="{E899777F-5559-37B7-669F-DE27DFCAF1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6000" y="3069000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102" name="Oval 173">
                <a:extLst>
                  <a:ext uri="{FF2B5EF4-FFF2-40B4-BE49-F238E27FC236}">
                    <a16:creationId xmlns:a16="http://schemas.microsoft.com/office/drawing/2014/main" id="{EBA78BB0-1D12-61AE-1630-E9D282C452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3547" y="3116547"/>
                <a:ext cx="624906" cy="6249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/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 dirty="0"/>
              </a:p>
            </p:txBody>
          </p:sp>
        </p:grpSp>
        <p:pic>
          <p:nvPicPr>
            <p:cNvPr id="100" name="Gráfico 99">
              <a:extLst>
                <a:ext uri="{FF2B5EF4-FFF2-40B4-BE49-F238E27FC236}">
                  <a16:creationId xmlns:a16="http://schemas.microsoft.com/office/drawing/2014/main" id="{6E0DC8D8-CC54-075E-FAA0-D05661332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40158" y="1315238"/>
              <a:ext cx="407822" cy="407822"/>
            </a:xfrm>
            <a:prstGeom prst="rect">
              <a:avLst/>
            </a:prstGeom>
          </p:spPr>
        </p:pic>
      </p:grpSp>
      <p:grpSp>
        <p:nvGrpSpPr>
          <p:cNvPr id="103" name="ic2">
            <a:extLst>
              <a:ext uri="{FF2B5EF4-FFF2-40B4-BE49-F238E27FC236}">
                <a16:creationId xmlns:a16="http://schemas.microsoft.com/office/drawing/2014/main" id="{C935E515-68AC-416A-69CB-42767890433E}"/>
              </a:ext>
            </a:extLst>
          </p:cNvPr>
          <p:cNvGrpSpPr>
            <a:grpSpLocks noChangeAspect="1"/>
          </p:cNvGrpSpPr>
          <p:nvPr/>
        </p:nvGrpSpPr>
        <p:grpSpPr>
          <a:xfrm>
            <a:off x="877440" y="2060896"/>
            <a:ext cx="540000" cy="540000"/>
            <a:chOff x="923908" y="1098988"/>
            <a:chExt cx="840323" cy="840323"/>
          </a:xfrm>
        </p:grpSpPr>
        <p:grpSp>
          <p:nvGrpSpPr>
            <p:cNvPr id="104" name="Botao">
              <a:extLst>
                <a:ext uri="{FF2B5EF4-FFF2-40B4-BE49-F238E27FC236}">
                  <a16:creationId xmlns:a16="http://schemas.microsoft.com/office/drawing/2014/main" id="{1ADA124D-61F6-2EEA-969F-016312BE61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908" y="1098988"/>
              <a:ext cx="840323" cy="840323"/>
              <a:chOff x="5736000" y="3069000"/>
              <a:chExt cx="720000" cy="720000"/>
            </a:xfrm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106" name="Oval 177">
                <a:extLst>
                  <a:ext uri="{FF2B5EF4-FFF2-40B4-BE49-F238E27FC236}">
                    <a16:creationId xmlns:a16="http://schemas.microsoft.com/office/drawing/2014/main" id="{50C13ACB-5CF1-4C83-5A8F-EEF4B5E4DE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6000" y="3069000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107" name="Oval 178">
                <a:extLst>
                  <a:ext uri="{FF2B5EF4-FFF2-40B4-BE49-F238E27FC236}">
                    <a16:creationId xmlns:a16="http://schemas.microsoft.com/office/drawing/2014/main" id="{F2C23C46-C6FA-3CA4-DC45-C1E9B3A178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3547" y="3116547"/>
                <a:ext cx="624906" cy="6249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 dirty="0"/>
              </a:p>
            </p:txBody>
          </p:sp>
        </p:grpSp>
        <p:pic>
          <p:nvPicPr>
            <p:cNvPr id="105" name="Gráfico 104">
              <a:extLst>
                <a:ext uri="{FF2B5EF4-FFF2-40B4-BE49-F238E27FC236}">
                  <a16:creationId xmlns:a16="http://schemas.microsoft.com/office/drawing/2014/main" id="{119B7ABD-F8FE-04CF-C66B-6C5F9D760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40158" y="1315238"/>
              <a:ext cx="407822" cy="407822"/>
            </a:xfrm>
            <a:prstGeom prst="rect">
              <a:avLst/>
            </a:prstGeom>
          </p:spPr>
        </p:pic>
      </p:grpSp>
      <p:grpSp>
        <p:nvGrpSpPr>
          <p:cNvPr id="108" name="ic3">
            <a:extLst>
              <a:ext uri="{FF2B5EF4-FFF2-40B4-BE49-F238E27FC236}">
                <a16:creationId xmlns:a16="http://schemas.microsoft.com/office/drawing/2014/main" id="{762D09B6-C8FD-2BCA-DFA7-8CD3EFED3A60}"/>
              </a:ext>
            </a:extLst>
          </p:cNvPr>
          <p:cNvGrpSpPr>
            <a:grpSpLocks noChangeAspect="1"/>
          </p:cNvGrpSpPr>
          <p:nvPr/>
        </p:nvGrpSpPr>
        <p:grpSpPr>
          <a:xfrm>
            <a:off x="803013" y="2990211"/>
            <a:ext cx="540000" cy="540000"/>
            <a:chOff x="923908" y="1098988"/>
            <a:chExt cx="840323" cy="840323"/>
          </a:xfrm>
        </p:grpSpPr>
        <p:grpSp>
          <p:nvGrpSpPr>
            <p:cNvPr id="109" name="Botao">
              <a:extLst>
                <a:ext uri="{FF2B5EF4-FFF2-40B4-BE49-F238E27FC236}">
                  <a16:creationId xmlns:a16="http://schemas.microsoft.com/office/drawing/2014/main" id="{80ED7831-26F9-14FF-E2B1-ACD27B8E6D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908" y="1098988"/>
              <a:ext cx="840323" cy="840323"/>
              <a:chOff x="5736000" y="3069000"/>
              <a:chExt cx="720000" cy="720000"/>
            </a:xfrm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111" name="Oval 182">
                <a:extLst>
                  <a:ext uri="{FF2B5EF4-FFF2-40B4-BE49-F238E27FC236}">
                    <a16:creationId xmlns:a16="http://schemas.microsoft.com/office/drawing/2014/main" id="{A758DBFC-7083-9D38-0754-470EE8A144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6000" y="3069000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112" name="Oval 183">
                <a:extLst>
                  <a:ext uri="{FF2B5EF4-FFF2-40B4-BE49-F238E27FC236}">
                    <a16:creationId xmlns:a16="http://schemas.microsoft.com/office/drawing/2014/main" id="{BE420C14-2718-2D1B-1688-E9B678A103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3547" y="3116547"/>
                <a:ext cx="624906" cy="6249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 dirty="0"/>
              </a:p>
            </p:txBody>
          </p:sp>
        </p:grpSp>
        <p:pic>
          <p:nvPicPr>
            <p:cNvPr id="110" name="Gráfico 109">
              <a:extLst>
                <a:ext uri="{FF2B5EF4-FFF2-40B4-BE49-F238E27FC236}">
                  <a16:creationId xmlns:a16="http://schemas.microsoft.com/office/drawing/2014/main" id="{38F2FA2A-1F91-DB29-C8E4-9BED50E24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173509" y="1315238"/>
              <a:ext cx="407822" cy="407822"/>
            </a:xfrm>
            <a:prstGeom prst="rect">
              <a:avLst/>
            </a:prstGeom>
          </p:spPr>
        </p:pic>
      </p:grpSp>
      <p:grpSp>
        <p:nvGrpSpPr>
          <p:cNvPr id="113" name="ic4">
            <a:extLst>
              <a:ext uri="{FF2B5EF4-FFF2-40B4-BE49-F238E27FC236}">
                <a16:creationId xmlns:a16="http://schemas.microsoft.com/office/drawing/2014/main" id="{253E637D-4BA0-BF96-C55B-9CD3A9C4BE56}"/>
              </a:ext>
            </a:extLst>
          </p:cNvPr>
          <p:cNvGrpSpPr>
            <a:grpSpLocks noChangeAspect="1"/>
          </p:cNvGrpSpPr>
          <p:nvPr/>
        </p:nvGrpSpPr>
        <p:grpSpPr>
          <a:xfrm>
            <a:off x="803013" y="3919526"/>
            <a:ext cx="540000" cy="540000"/>
            <a:chOff x="923908" y="1098988"/>
            <a:chExt cx="840323" cy="840323"/>
          </a:xfrm>
        </p:grpSpPr>
        <p:grpSp>
          <p:nvGrpSpPr>
            <p:cNvPr id="114" name="Botao">
              <a:extLst>
                <a:ext uri="{FF2B5EF4-FFF2-40B4-BE49-F238E27FC236}">
                  <a16:creationId xmlns:a16="http://schemas.microsoft.com/office/drawing/2014/main" id="{57888A8C-237F-1CB1-B17B-C9F6C60F9D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908" y="1098988"/>
              <a:ext cx="840323" cy="840323"/>
              <a:chOff x="5736000" y="3069000"/>
              <a:chExt cx="720000" cy="720000"/>
            </a:xfrm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116" name="Oval 187">
                <a:extLst>
                  <a:ext uri="{FF2B5EF4-FFF2-40B4-BE49-F238E27FC236}">
                    <a16:creationId xmlns:a16="http://schemas.microsoft.com/office/drawing/2014/main" id="{99BAC897-3937-6442-51B4-E37A67DFE5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6000" y="3069000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117" name="Oval 188">
                <a:extLst>
                  <a:ext uri="{FF2B5EF4-FFF2-40B4-BE49-F238E27FC236}">
                    <a16:creationId xmlns:a16="http://schemas.microsoft.com/office/drawing/2014/main" id="{63ABC821-2D8F-ABFC-DA43-9EE42AA6F5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3547" y="3116547"/>
                <a:ext cx="624906" cy="6249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 dirty="0"/>
              </a:p>
            </p:txBody>
          </p:sp>
        </p:grpSp>
        <p:pic>
          <p:nvPicPr>
            <p:cNvPr id="115" name="Gráfico 114">
              <a:extLst>
                <a:ext uri="{FF2B5EF4-FFF2-40B4-BE49-F238E27FC236}">
                  <a16:creationId xmlns:a16="http://schemas.microsoft.com/office/drawing/2014/main" id="{6A711A1D-615B-B1B8-51F3-6896ED078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140158" y="1315238"/>
              <a:ext cx="407822" cy="407822"/>
            </a:xfrm>
            <a:prstGeom prst="rect">
              <a:avLst/>
            </a:prstGeom>
          </p:spPr>
        </p:pic>
      </p:grpSp>
      <p:grpSp>
        <p:nvGrpSpPr>
          <p:cNvPr id="118" name="ic5">
            <a:extLst>
              <a:ext uri="{FF2B5EF4-FFF2-40B4-BE49-F238E27FC236}">
                <a16:creationId xmlns:a16="http://schemas.microsoft.com/office/drawing/2014/main" id="{F618277E-CD5F-FDC4-F9ED-6FE0646D8900}"/>
              </a:ext>
            </a:extLst>
          </p:cNvPr>
          <p:cNvGrpSpPr>
            <a:grpSpLocks noChangeAspect="1"/>
          </p:cNvGrpSpPr>
          <p:nvPr/>
        </p:nvGrpSpPr>
        <p:grpSpPr>
          <a:xfrm>
            <a:off x="877440" y="4848841"/>
            <a:ext cx="540000" cy="540000"/>
            <a:chOff x="923908" y="1098988"/>
            <a:chExt cx="840323" cy="840323"/>
          </a:xfrm>
        </p:grpSpPr>
        <p:grpSp>
          <p:nvGrpSpPr>
            <p:cNvPr id="119" name="Botao">
              <a:extLst>
                <a:ext uri="{FF2B5EF4-FFF2-40B4-BE49-F238E27FC236}">
                  <a16:creationId xmlns:a16="http://schemas.microsoft.com/office/drawing/2014/main" id="{CDF616A9-FAD0-BA80-2BCF-AC31BD4D91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908" y="1098988"/>
              <a:ext cx="840323" cy="840323"/>
              <a:chOff x="5736000" y="3069000"/>
              <a:chExt cx="720000" cy="720000"/>
            </a:xfrm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121" name="Oval 192">
                <a:extLst>
                  <a:ext uri="{FF2B5EF4-FFF2-40B4-BE49-F238E27FC236}">
                    <a16:creationId xmlns:a16="http://schemas.microsoft.com/office/drawing/2014/main" id="{8D57F7AD-ADFF-3E8E-D7BC-39BD5EC443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6000" y="3069000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122" name="Oval 193">
                <a:extLst>
                  <a:ext uri="{FF2B5EF4-FFF2-40B4-BE49-F238E27FC236}">
                    <a16:creationId xmlns:a16="http://schemas.microsoft.com/office/drawing/2014/main" id="{D9C1512C-C17E-C3C9-A23F-09C9C0C3FE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3547" y="3116547"/>
                <a:ext cx="624906" cy="6249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 dirty="0"/>
              </a:p>
            </p:txBody>
          </p:sp>
        </p:grpSp>
        <p:pic>
          <p:nvPicPr>
            <p:cNvPr id="120" name="Gráfico 119">
              <a:extLst>
                <a:ext uri="{FF2B5EF4-FFF2-40B4-BE49-F238E27FC236}">
                  <a16:creationId xmlns:a16="http://schemas.microsoft.com/office/drawing/2014/main" id="{C9F8E691-97F6-116C-6158-307D6063E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1140158" y="1315238"/>
              <a:ext cx="407822" cy="407822"/>
            </a:xfrm>
            <a:prstGeom prst="rect">
              <a:avLst/>
            </a:prstGeom>
          </p:spPr>
        </p:pic>
      </p:grpSp>
      <p:sp>
        <p:nvSpPr>
          <p:cNvPr id="128" name="Oval 71">
            <a:extLst>
              <a:ext uri="{FF2B5EF4-FFF2-40B4-BE49-F238E27FC236}">
                <a16:creationId xmlns:a16="http://schemas.microsoft.com/office/drawing/2014/main" id="{B2033322-789B-4A45-7165-F5E5984D9CE8}"/>
              </a:ext>
            </a:extLst>
          </p:cNvPr>
          <p:cNvSpPr/>
          <p:nvPr/>
        </p:nvSpPr>
        <p:spPr>
          <a:xfrm flipH="1">
            <a:off x="9710238" y="1230650"/>
            <a:ext cx="4995389" cy="499538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10800000" sx="102000" sy="102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9" name="fx4">
            <a:extLst>
              <a:ext uri="{FF2B5EF4-FFF2-40B4-BE49-F238E27FC236}">
                <a16:creationId xmlns:a16="http://schemas.microsoft.com/office/drawing/2014/main" id="{C8E220B0-3AAE-75F3-3218-DDDCF60D2603}"/>
              </a:ext>
            </a:extLst>
          </p:cNvPr>
          <p:cNvSpPr/>
          <p:nvPr/>
        </p:nvSpPr>
        <p:spPr>
          <a:xfrm>
            <a:off x="9854521" y="3732461"/>
            <a:ext cx="2335765" cy="1169924"/>
          </a:xfrm>
          <a:custGeom>
            <a:avLst/>
            <a:gdLst>
              <a:gd name="connsiteX0" fmla="*/ 312661 w 2335917"/>
              <a:gd name="connsiteY0" fmla="*/ 1170000 h 1170000"/>
              <a:gd name="connsiteX1" fmla="*/ 2335918 w 2335917"/>
              <a:gd name="connsiteY1" fmla="*/ 0 h 1170000"/>
              <a:gd name="connsiteX2" fmla="*/ 3 w 2335917"/>
              <a:gd name="connsiteY2" fmla="*/ 0 h 1170000"/>
              <a:gd name="connsiteX3" fmla="*/ 312661 w 2335917"/>
              <a:gd name="connsiteY3" fmla="*/ 1170000 h 11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5917" h="1170000">
                <a:moveTo>
                  <a:pt x="312661" y="1170000"/>
                </a:moveTo>
                <a:lnTo>
                  <a:pt x="2335918" y="0"/>
                </a:lnTo>
                <a:lnTo>
                  <a:pt x="3" y="0"/>
                </a:lnTo>
                <a:cubicBezTo>
                  <a:pt x="-616" y="410799"/>
                  <a:pt x="107252" y="814448"/>
                  <a:pt x="312661" y="1170000"/>
                </a:cubicBezTo>
                <a:close/>
              </a:path>
            </a:pathLst>
          </a:custGeom>
          <a:solidFill>
            <a:schemeClr val="accent4"/>
          </a:solidFill>
          <a:ln w="7219" cap="flat">
            <a:noFill/>
            <a:prstDash val="solid"/>
            <a:miter/>
          </a:ln>
          <a:effectLst>
            <a:innerShdw blurRad="1905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31" name="fx5">
            <a:extLst>
              <a:ext uri="{FF2B5EF4-FFF2-40B4-BE49-F238E27FC236}">
                <a16:creationId xmlns:a16="http://schemas.microsoft.com/office/drawing/2014/main" id="{3CA852AA-0766-58EC-779D-C49470A13ACE}"/>
              </a:ext>
            </a:extLst>
          </p:cNvPr>
          <p:cNvSpPr/>
          <p:nvPr/>
        </p:nvSpPr>
        <p:spPr>
          <a:xfrm>
            <a:off x="10167161" y="3732462"/>
            <a:ext cx="2023126" cy="2026663"/>
          </a:xfrm>
          <a:custGeom>
            <a:avLst/>
            <a:gdLst>
              <a:gd name="connsiteX0" fmla="*/ 855300 w 2023257"/>
              <a:gd name="connsiteY0" fmla="*/ 2026795 h 2026795"/>
              <a:gd name="connsiteX1" fmla="*/ 2023257 w 2023257"/>
              <a:gd name="connsiteY1" fmla="*/ 0 h 2026795"/>
              <a:gd name="connsiteX2" fmla="*/ 0 w 2023257"/>
              <a:gd name="connsiteY2" fmla="*/ 1170000 h 2026795"/>
              <a:gd name="connsiteX3" fmla="*/ 855300 w 2023257"/>
              <a:gd name="connsiteY3" fmla="*/ 2026795 h 202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3257" h="2026795">
                <a:moveTo>
                  <a:pt x="855300" y="2026795"/>
                </a:moveTo>
                <a:lnTo>
                  <a:pt x="2023257" y="0"/>
                </a:lnTo>
                <a:lnTo>
                  <a:pt x="0" y="1170000"/>
                </a:lnTo>
                <a:cubicBezTo>
                  <a:pt x="205477" y="1525552"/>
                  <a:pt x="500369" y="1820961"/>
                  <a:pt x="855300" y="2026795"/>
                </a:cubicBezTo>
                <a:close/>
              </a:path>
            </a:pathLst>
          </a:custGeom>
          <a:solidFill>
            <a:schemeClr val="accent5"/>
          </a:solidFill>
          <a:ln w="7219" cap="flat">
            <a:noFill/>
            <a:prstDash val="solid"/>
            <a:miter/>
          </a:ln>
          <a:effectLst>
            <a:innerShdw blurRad="1905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32" name="fx3">
            <a:extLst>
              <a:ext uri="{FF2B5EF4-FFF2-40B4-BE49-F238E27FC236}">
                <a16:creationId xmlns:a16="http://schemas.microsoft.com/office/drawing/2014/main" id="{5C7B91A8-1E03-9D3D-65BD-D186912B4355}"/>
              </a:ext>
            </a:extLst>
          </p:cNvPr>
          <p:cNvSpPr/>
          <p:nvPr/>
        </p:nvSpPr>
        <p:spPr>
          <a:xfrm>
            <a:off x="9854521" y="2562538"/>
            <a:ext cx="2335765" cy="1169924"/>
          </a:xfrm>
          <a:custGeom>
            <a:avLst/>
            <a:gdLst>
              <a:gd name="connsiteX0" fmla="*/ 3 w 2335917"/>
              <a:gd name="connsiteY0" fmla="*/ 1170000 h 1170000"/>
              <a:gd name="connsiteX1" fmla="*/ 2335918 w 2335917"/>
              <a:gd name="connsiteY1" fmla="*/ 1170000 h 1170000"/>
              <a:gd name="connsiteX2" fmla="*/ 312661 w 2335917"/>
              <a:gd name="connsiteY2" fmla="*/ 0 h 1170000"/>
              <a:gd name="connsiteX3" fmla="*/ 3 w 2335917"/>
              <a:gd name="connsiteY3" fmla="*/ 1170000 h 11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5917" h="1170000">
                <a:moveTo>
                  <a:pt x="3" y="1170000"/>
                </a:moveTo>
                <a:lnTo>
                  <a:pt x="2335918" y="1170000"/>
                </a:lnTo>
                <a:lnTo>
                  <a:pt x="312661" y="0"/>
                </a:lnTo>
                <a:cubicBezTo>
                  <a:pt x="107252" y="355551"/>
                  <a:pt x="-616" y="759201"/>
                  <a:pt x="3" y="1170000"/>
                </a:cubicBezTo>
                <a:close/>
              </a:path>
            </a:pathLst>
          </a:custGeom>
          <a:solidFill>
            <a:schemeClr val="accent3"/>
          </a:solidFill>
          <a:ln w="7219" cap="flat">
            <a:noFill/>
            <a:prstDash val="solid"/>
            <a:miter/>
          </a:ln>
          <a:effectLst>
            <a:innerShdw blurRad="1905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33" name="fx1">
            <a:extLst>
              <a:ext uri="{FF2B5EF4-FFF2-40B4-BE49-F238E27FC236}">
                <a16:creationId xmlns:a16="http://schemas.microsoft.com/office/drawing/2014/main" id="{C9C74CB8-911D-0B15-07FD-20BB999345D7}"/>
              </a:ext>
            </a:extLst>
          </p:cNvPr>
          <p:cNvSpPr/>
          <p:nvPr/>
        </p:nvSpPr>
        <p:spPr>
          <a:xfrm>
            <a:off x="11022405" y="1392611"/>
            <a:ext cx="1167881" cy="2339850"/>
          </a:xfrm>
          <a:custGeom>
            <a:avLst/>
            <a:gdLst>
              <a:gd name="connsiteX0" fmla="*/ 0 w 1167957"/>
              <a:gd name="connsiteY0" fmla="*/ 313207 h 2340002"/>
              <a:gd name="connsiteX1" fmla="*/ 1167958 w 1167957"/>
              <a:gd name="connsiteY1" fmla="*/ 2340003 h 2340002"/>
              <a:gd name="connsiteX2" fmla="*/ 1167958 w 1167957"/>
              <a:gd name="connsiteY2" fmla="*/ 3 h 2340002"/>
              <a:gd name="connsiteX3" fmla="*/ 0 w 1167957"/>
              <a:gd name="connsiteY3" fmla="*/ 313207 h 234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957" h="2340002">
                <a:moveTo>
                  <a:pt x="0" y="313207"/>
                </a:moveTo>
                <a:lnTo>
                  <a:pt x="1167958" y="2340003"/>
                </a:lnTo>
                <a:lnTo>
                  <a:pt x="1167958" y="3"/>
                </a:lnTo>
                <a:cubicBezTo>
                  <a:pt x="757876" y="-617"/>
                  <a:pt x="354931" y="107439"/>
                  <a:pt x="0" y="313207"/>
                </a:cubicBezTo>
                <a:close/>
              </a:path>
            </a:pathLst>
          </a:custGeom>
          <a:solidFill>
            <a:schemeClr val="accent1"/>
          </a:solidFill>
          <a:ln w="7219" cap="flat">
            <a:noFill/>
            <a:prstDash val="solid"/>
            <a:miter/>
          </a:ln>
          <a:effectLst>
            <a:innerShdw blurRad="190500">
              <a:prstClr val="black">
                <a:alpha val="50229"/>
              </a:prstClr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34" name="fx2">
            <a:extLst>
              <a:ext uri="{FF2B5EF4-FFF2-40B4-BE49-F238E27FC236}">
                <a16:creationId xmlns:a16="http://schemas.microsoft.com/office/drawing/2014/main" id="{FB6C7FA7-70AA-4C15-DA79-7F38CE94361B}"/>
              </a:ext>
            </a:extLst>
          </p:cNvPr>
          <p:cNvSpPr/>
          <p:nvPr/>
        </p:nvSpPr>
        <p:spPr>
          <a:xfrm>
            <a:off x="10167161" y="1705798"/>
            <a:ext cx="2023126" cy="2026663"/>
          </a:xfrm>
          <a:custGeom>
            <a:avLst/>
            <a:gdLst>
              <a:gd name="connsiteX0" fmla="*/ 0 w 2023257"/>
              <a:gd name="connsiteY0" fmla="*/ 856795 h 2026795"/>
              <a:gd name="connsiteX1" fmla="*/ 2023257 w 2023257"/>
              <a:gd name="connsiteY1" fmla="*/ 2026795 h 2026795"/>
              <a:gd name="connsiteX2" fmla="*/ 855300 w 2023257"/>
              <a:gd name="connsiteY2" fmla="*/ 0 h 2026795"/>
              <a:gd name="connsiteX3" fmla="*/ 0 w 2023257"/>
              <a:gd name="connsiteY3" fmla="*/ 856795 h 202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3257" h="2026795">
                <a:moveTo>
                  <a:pt x="0" y="856795"/>
                </a:moveTo>
                <a:lnTo>
                  <a:pt x="2023257" y="2026795"/>
                </a:lnTo>
                <a:lnTo>
                  <a:pt x="855300" y="0"/>
                </a:lnTo>
                <a:cubicBezTo>
                  <a:pt x="500369" y="205836"/>
                  <a:pt x="205477" y="501244"/>
                  <a:pt x="0" y="856795"/>
                </a:cubicBezTo>
                <a:close/>
              </a:path>
            </a:pathLst>
          </a:custGeom>
          <a:solidFill>
            <a:schemeClr val="accent2"/>
          </a:solidFill>
          <a:ln w="7219" cap="flat">
            <a:noFill/>
            <a:prstDash val="solid"/>
            <a:miter/>
          </a:ln>
          <a:effectLst>
            <a:innerShdw blurRad="1905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B5534C65-B130-EECC-DCDD-C46DEC7C4848}"/>
              </a:ext>
            </a:extLst>
          </p:cNvPr>
          <p:cNvSpPr txBox="1"/>
          <p:nvPr/>
        </p:nvSpPr>
        <p:spPr>
          <a:xfrm>
            <a:off x="11585125" y="1770757"/>
            <a:ext cx="3337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</a:p>
        </p:txBody>
      </p: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F6447801-A7D9-3221-D0BB-049D58D65166}"/>
              </a:ext>
            </a:extLst>
          </p:cNvPr>
          <p:cNvSpPr txBox="1"/>
          <p:nvPr/>
        </p:nvSpPr>
        <p:spPr>
          <a:xfrm>
            <a:off x="10725694" y="2211674"/>
            <a:ext cx="3337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</a:p>
        </p:txBody>
      </p:sp>
      <p:sp>
        <p:nvSpPr>
          <p:cNvPr id="137" name="CaixaDeTexto 136">
            <a:extLst>
              <a:ext uri="{FF2B5EF4-FFF2-40B4-BE49-F238E27FC236}">
                <a16:creationId xmlns:a16="http://schemas.microsoft.com/office/drawing/2014/main" id="{DE6C555C-23AF-5352-C9C0-EE52FA21134B}"/>
              </a:ext>
            </a:extLst>
          </p:cNvPr>
          <p:cNvSpPr txBox="1"/>
          <p:nvPr/>
        </p:nvSpPr>
        <p:spPr>
          <a:xfrm>
            <a:off x="10197952" y="3055747"/>
            <a:ext cx="3337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id="{94247DB1-2169-E3A7-7F46-99C5D3F2C85D}"/>
              </a:ext>
            </a:extLst>
          </p:cNvPr>
          <p:cNvSpPr txBox="1"/>
          <p:nvPr/>
        </p:nvSpPr>
        <p:spPr>
          <a:xfrm>
            <a:off x="10197952" y="4057333"/>
            <a:ext cx="3337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</a:p>
        </p:txBody>
      </p:sp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AAC7E0F9-8B21-9EB0-23AA-B650D150A231}"/>
              </a:ext>
            </a:extLst>
          </p:cNvPr>
          <p:cNvSpPr txBox="1"/>
          <p:nvPr/>
        </p:nvSpPr>
        <p:spPr>
          <a:xfrm>
            <a:off x="10674705" y="4887416"/>
            <a:ext cx="3337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</a:p>
        </p:txBody>
      </p:sp>
      <p:sp>
        <p:nvSpPr>
          <p:cNvPr id="141" name="Oval 136">
            <a:extLst>
              <a:ext uri="{FF2B5EF4-FFF2-40B4-BE49-F238E27FC236}">
                <a16:creationId xmlns:a16="http://schemas.microsoft.com/office/drawing/2014/main" id="{2222F9B4-0B8F-B5E6-A394-E75EF3A6267D}"/>
              </a:ext>
            </a:extLst>
          </p:cNvPr>
          <p:cNvSpPr/>
          <p:nvPr/>
        </p:nvSpPr>
        <p:spPr>
          <a:xfrm flipH="1">
            <a:off x="10771861" y="2320491"/>
            <a:ext cx="2849379" cy="28493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2" name="Oval 137">
            <a:extLst>
              <a:ext uri="{FF2B5EF4-FFF2-40B4-BE49-F238E27FC236}">
                <a16:creationId xmlns:a16="http://schemas.microsoft.com/office/drawing/2014/main" id="{8A427970-B366-F38A-E683-21A34D5EF92A}"/>
              </a:ext>
            </a:extLst>
          </p:cNvPr>
          <p:cNvSpPr/>
          <p:nvPr/>
        </p:nvSpPr>
        <p:spPr>
          <a:xfrm flipH="1">
            <a:off x="11400493" y="2906731"/>
            <a:ext cx="1592115" cy="159211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143" name="PONTEIRO">
            <a:extLst>
              <a:ext uri="{FF2B5EF4-FFF2-40B4-BE49-F238E27FC236}">
                <a16:creationId xmlns:a16="http://schemas.microsoft.com/office/drawing/2014/main" id="{F26F7E00-E199-2C08-678A-5A81B08A66B1}"/>
              </a:ext>
            </a:extLst>
          </p:cNvPr>
          <p:cNvGrpSpPr/>
          <p:nvPr/>
        </p:nvGrpSpPr>
        <p:grpSpPr>
          <a:xfrm flipH="1">
            <a:off x="11926865" y="1634191"/>
            <a:ext cx="538000" cy="4155708"/>
            <a:chOff x="-271335" y="1740317"/>
            <a:chExt cx="538035" cy="4155978"/>
          </a:xfrm>
        </p:grpSpPr>
        <p:sp>
          <p:nvSpPr>
            <p:cNvPr id="144" name="Seta para Cima 147">
              <a:extLst>
                <a:ext uri="{FF2B5EF4-FFF2-40B4-BE49-F238E27FC236}">
                  <a16:creationId xmlns:a16="http://schemas.microsoft.com/office/drawing/2014/main" id="{E9245C13-2726-423A-7DCB-B34A57E451B4}"/>
                </a:ext>
              </a:extLst>
            </p:cNvPr>
            <p:cNvSpPr/>
            <p:nvPr/>
          </p:nvSpPr>
          <p:spPr>
            <a:xfrm>
              <a:off x="-271335" y="1740317"/>
              <a:ext cx="533400" cy="2071520"/>
            </a:xfrm>
            <a:prstGeom prst="upArrow">
              <a:avLst>
                <a:gd name="adj1" fmla="val 50000"/>
                <a:gd name="adj2" fmla="val 11190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84726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45" name="Seta para Cima 148">
              <a:extLst>
                <a:ext uri="{FF2B5EF4-FFF2-40B4-BE49-F238E27FC236}">
                  <a16:creationId xmlns:a16="http://schemas.microsoft.com/office/drawing/2014/main" id="{A5E9E1B6-2E43-10E3-F913-C9F3C894C3CF}"/>
                </a:ext>
              </a:extLst>
            </p:cNvPr>
            <p:cNvSpPr/>
            <p:nvPr/>
          </p:nvSpPr>
          <p:spPr>
            <a:xfrm flipV="1">
              <a:off x="-266700" y="3824775"/>
              <a:ext cx="533400" cy="2071520"/>
            </a:xfrm>
            <a:prstGeom prst="upArrow">
              <a:avLst>
                <a:gd name="adj1" fmla="val 50000"/>
                <a:gd name="adj2" fmla="val 111905"/>
              </a:avLst>
            </a:prstGeom>
            <a:solidFill>
              <a:schemeClr val="tx1">
                <a:lumMod val="60000"/>
                <a:lumOff val="40000"/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146" name="PINO">
            <a:extLst>
              <a:ext uri="{FF2B5EF4-FFF2-40B4-BE49-F238E27FC236}">
                <a16:creationId xmlns:a16="http://schemas.microsoft.com/office/drawing/2014/main" id="{B529FE57-42EA-3CDB-73DD-827A77078742}"/>
              </a:ext>
            </a:extLst>
          </p:cNvPr>
          <p:cNvSpPr/>
          <p:nvPr/>
        </p:nvSpPr>
        <p:spPr>
          <a:xfrm flipH="1">
            <a:off x="11806620" y="3311270"/>
            <a:ext cx="757917" cy="75791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762000" h="762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7" name="TextBox 1">
            <a:extLst>
              <a:ext uri="{FF2B5EF4-FFF2-40B4-BE49-F238E27FC236}">
                <a16:creationId xmlns:a16="http://schemas.microsoft.com/office/drawing/2014/main" id="{ED487737-B762-B221-D1C5-E8D71FD14538}"/>
              </a:ext>
            </a:extLst>
          </p:cNvPr>
          <p:cNvSpPr txBox="1"/>
          <p:nvPr/>
        </p:nvSpPr>
        <p:spPr>
          <a:xfrm>
            <a:off x="878897" y="288684"/>
            <a:ext cx="11137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Propósitos Gerais</a:t>
            </a:r>
          </a:p>
        </p:txBody>
      </p:sp>
    </p:spTree>
    <p:extLst>
      <p:ext uri="{BB962C8B-B14F-4D97-AF65-F5344CB8AC3E}">
        <p14:creationId xmlns:p14="http://schemas.microsoft.com/office/powerpoint/2010/main" val="32875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2.77556E-17 L 0.13789 2.77556E-17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88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2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0" presetClass="path" presetSubtype="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25542E-9 -1.11111E-6 L 0.11811 0.67905 " pathEditMode="relative" rAng="0" ptsTypes="AA">
                                          <p:cBhvr>
                                            <p:cTn id="34" dur="1000" spd="-100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05" y="33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decel="5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1.67459E-6 -2.03704E-6 L 0.27424 0.52188 " pathEditMode="relative" rAng="0" ptsTypes="AA">
                                          <p:cBhvr>
                                            <p:cTn id="38" dur="1000" spd="-100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712" y="26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5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4.68129E-6 -2.03704E-6 L 0.37977 0.23611 " pathEditMode="relative" rAng="0" ptsTypes="AA">
                                          <p:cBhvr>
                                            <p:cTn id="42" dur="1000" spd="-100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86" y="118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4.68129E-6 -3.88889E-6 L 0.39078 -0.16979 " pathEditMode="relative" rAng="0" ptsTypes="AA">
                                          <p:cBhvr>
                                            <p:cTn id="46" dur="1000" spd="-10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539" y="-84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0" presetClass="path" presetSubtype="0" decel="5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1.67459E-6 -3.88889E-6 L 0.29071 -0.49398 " pathEditMode="relative" rAng="0" ptsTypes="AA">
                                          <p:cBhvr>
                                            <p:cTn id="50" dur="1000" spd="-100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32" y="-2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7" presetID="8" presetClass="emph" presetSubtype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 p14:bounceEnd="50000">
                                          <p:cBhvr>
                                            <p:cTn id="68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63" presetClass="path" presetSubtype="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1.56455E-6 1.85185E-6 L 0.71801 1.85185E-6 " pathEditMode="relative" rAng="0" ptsTypes="AA">
                                          <p:cBhvr>
                                            <p:cTn id="73" dur="1000" spd="-100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90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6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78" presetID="8" presetClass="emph" presetSubtype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 p14:bounceEnd="50000">
                                          <p:cBhvr>
                                            <p:cTn id="79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3" presetClass="path" presetSubtype="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1.64594E-6 -4.81481E-6 L 0.71802 -4.81481E-6 " pathEditMode="relative" rAng="0" ptsTypes="AA">
                                          <p:cBhvr>
                                            <p:cTn id="84" dur="1000" spd="-100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90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7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89" presetID="8" presetClass="emph" presetSubtype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 p14:bounceEnd="50000">
                                          <p:cBhvr>
                                            <p:cTn id="90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3" presetClass="path" presetSubtype="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1.45582E-6 2.77778E-6 L 0.71802 2.77778E-6 " pathEditMode="relative" rAng="0" ptsTypes="AA">
                                          <p:cBhvr>
                                            <p:cTn id="95" dur="1000" spd="-100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90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8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100" presetID="8" presetClass="emph" presetSubtype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 p14:bounceEnd="50000">
                                          <p:cBhvr>
                                            <p:cTn id="101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4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63" presetClass="path" presetSubtype="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1.45582E-6 3.7037E-7 L 0.71802 3.7037E-7 " pathEditMode="relative" rAng="0" ptsTypes="AA">
                                          <p:cBhvr>
                                            <p:cTn id="109" dur="1000" spd="-100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90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111" presetID="8" presetClass="emph" presetSubtype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 p14:bounceEnd="50000">
                                          <p:cBhvr>
                                            <p:cTn id="112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63" presetClass="path" presetSubtype="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1.64594E-6 -2.03704E-6 L 0.71802 -2.03704E-6 " pathEditMode="relative" rAng="0" ptsTypes="AA">
                                          <p:cBhvr>
                                            <p:cTn id="117" dur="1000" spd="-100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90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0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8" grpId="0" animBg="1"/>
          <p:bldP spid="129" grpId="0" animBg="1"/>
          <p:bldP spid="129" grpId="1" animBg="1"/>
          <p:bldP spid="131" grpId="0" animBg="1"/>
          <p:bldP spid="131" grpId="1" animBg="1"/>
          <p:bldP spid="132" grpId="0" animBg="1"/>
          <p:bldP spid="132" grpId="1" animBg="1"/>
          <p:bldP spid="133" grpId="0" animBg="1"/>
          <p:bldP spid="133" grpId="1" animBg="1"/>
          <p:bldP spid="134" grpId="0" animBg="1"/>
          <p:bldP spid="134" grpId="1" animBg="1"/>
          <p:bldP spid="135" grpId="0"/>
          <p:bldP spid="136" grpId="0"/>
          <p:bldP spid="137" grpId="0"/>
          <p:bldP spid="138" grpId="0"/>
          <p:bldP spid="139" grpId="0"/>
          <p:bldP spid="141" grpId="0" animBg="1"/>
          <p:bldP spid="142" grpId="0" animBg="1"/>
          <p:bldP spid="146" grpId="0" animBg="1"/>
          <p:bldP spid="147" grpId="0"/>
          <p:bldP spid="14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2.77556E-17 L 0.13789 2.77556E-17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88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2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0" presetClass="path" presetSubtype="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25542E-9 -1.11111E-6 L 0.11811 0.67905 " pathEditMode="relative" rAng="0" ptsTypes="AA">
                                          <p:cBhvr>
                                            <p:cTn id="34" dur="1000" spd="-100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05" y="33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decel="5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1.67459E-6 -2.03704E-6 L 0.27424 0.52188 " pathEditMode="relative" rAng="0" ptsTypes="AA">
                                          <p:cBhvr>
                                            <p:cTn id="38" dur="1000" spd="-100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712" y="26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5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4.68129E-6 -2.03704E-6 L 0.37977 0.23611 " pathEditMode="relative" rAng="0" ptsTypes="AA">
                                          <p:cBhvr>
                                            <p:cTn id="42" dur="1000" spd="-100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86" y="118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4.68129E-6 -3.88889E-6 L 0.39078 -0.16979 " pathEditMode="relative" rAng="0" ptsTypes="AA">
                                          <p:cBhvr>
                                            <p:cTn id="46" dur="1000" spd="-10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539" y="-84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0" presetClass="path" presetSubtype="0" decel="5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1.67459E-6 -3.88889E-6 L 0.29071 -0.49398 " pathEditMode="relative" rAng="0" ptsTypes="AA">
                                          <p:cBhvr>
                                            <p:cTn id="50" dur="1000" spd="-100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32" y="-2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7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68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63" presetClass="path" presetSubtype="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1.56455E-6 1.85185E-6 L 0.71801 1.85185E-6 " pathEditMode="relative" rAng="0" ptsTypes="AA">
                                          <p:cBhvr>
                                            <p:cTn id="73" dur="1000" spd="-100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90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6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78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79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3" presetClass="path" presetSubtype="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1.64594E-6 -4.81481E-6 L 0.71802 -4.81481E-6 " pathEditMode="relative" rAng="0" ptsTypes="AA">
                                          <p:cBhvr>
                                            <p:cTn id="84" dur="1000" spd="-100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90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7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89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90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3" presetClass="path" presetSubtype="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1.45582E-6 2.77778E-6 L 0.71802 2.77778E-6 " pathEditMode="relative" rAng="0" ptsTypes="AA">
                                          <p:cBhvr>
                                            <p:cTn id="95" dur="1000" spd="-100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90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8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100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101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4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63" presetClass="path" presetSubtype="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1.45582E-6 3.7037E-7 L 0.71802 3.7037E-7 " pathEditMode="relative" rAng="0" ptsTypes="AA">
                                          <p:cBhvr>
                                            <p:cTn id="109" dur="1000" spd="-100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90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11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112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63" presetClass="path" presetSubtype="0" de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1.64594E-6 -2.03704E-6 L 0.71802 -2.03704E-6 " pathEditMode="relative" rAng="0" ptsTypes="AA">
                                          <p:cBhvr>
                                            <p:cTn id="117" dur="1000" spd="-100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90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0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8" grpId="0" animBg="1"/>
          <p:bldP spid="129" grpId="0" animBg="1"/>
          <p:bldP spid="129" grpId="1" animBg="1"/>
          <p:bldP spid="131" grpId="0" animBg="1"/>
          <p:bldP spid="131" grpId="1" animBg="1"/>
          <p:bldP spid="132" grpId="0" animBg="1"/>
          <p:bldP spid="132" grpId="1" animBg="1"/>
          <p:bldP spid="133" grpId="0" animBg="1"/>
          <p:bldP spid="133" grpId="1" animBg="1"/>
          <p:bldP spid="134" grpId="0" animBg="1"/>
          <p:bldP spid="134" grpId="1" animBg="1"/>
          <p:bldP spid="135" grpId="0"/>
          <p:bldP spid="136" grpId="0"/>
          <p:bldP spid="137" grpId="0"/>
          <p:bldP spid="138" grpId="0"/>
          <p:bldP spid="139" grpId="0"/>
          <p:bldP spid="141" grpId="0" animBg="1"/>
          <p:bldP spid="142" grpId="0" animBg="1"/>
          <p:bldP spid="146" grpId="0" animBg="1"/>
          <p:bldP spid="147" grpId="0"/>
          <p:bldP spid="147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id="{82E33605-75F2-429F-61E4-1E6B423C335D}"/>
              </a:ext>
            </a:extLst>
          </p:cNvPr>
          <p:cNvSpPr>
            <a:spLocks/>
          </p:cNvSpPr>
          <p:nvPr/>
        </p:nvSpPr>
        <p:spPr bwMode="auto">
          <a:xfrm>
            <a:off x="7210170" y="4072889"/>
            <a:ext cx="633783" cy="2033763"/>
          </a:xfrm>
          <a:custGeom>
            <a:avLst/>
            <a:gdLst>
              <a:gd name="T0" fmla="*/ 0 w 150"/>
              <a:gd name="T1" fmla="*/ 0 h 422"/>
              <a:gd name="T2" fmla="*/ 150 w 150"/>
              <a:gd name="T3" fmla="*/ 422 h 4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0" h="422">
                <a:moveTo>
                  <a:pt x="0" y="0"/>
                </a:moveTo>
                <a:cubicBezTo>
                  <a:pt x="117" y="0"/>
                  <a:pt x="50" y="422"/>
                  <a:pt x="150" y="422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j-lt"/>
            </a:endParaRPr>
          </a:p>
        </p:txBody>
      </p:sp>
      <p:sp>
        <p:nvSpPr>
          <p:cNvPr id="76" name="Freeform 8">
            <a:extLst>
              <a:ext uri="{FF2B5EF4-FFF2-40B4-BE49-F238E27FC236}">
                <a16:creationId xmlns:a16="http://schemas.microsoft.com/office/drawing/2014/main" id="{1BFA535B-3D97-EBFD-FEBA-C7CB2A2C6B96}"/>
              </a:ext>
            </a:extLst>
          </p:cNvPr>
          <p:cNvSpPr>
            <a:spLocks/>
          </p:cNvSpPr>
          <p:nvPr/>
        </p:nvSpPr>
        <p:spPr bwMode="auto">
          <a:xfrm>
            <a:off x="7435321" y="2516334"/>
            <a:ext cx="1016976" cy="631763"/>
          </a:xfrm>
          <a:custGeom>
            <a:avLst/>
            <a:gdLst>
              <a:gd name="T0" fmla="*/ 0 w 150"/>
              <a:gd name="T1" fmla="*/ 422 h 422"/>
              <a:gd name="T2" fmla="*/ 150 w 150"/>
              <a:gd name="T3" fmla="*/ 0 h 4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0" h="422">
                <a:moveTo>
                  <a:pt x="0" y="422"/>
                </a:moveTo>
                <a:cubicBezTo>
                  <a:pt x="117" y="422"/>
                  <a:pt x="50" y="0"/>
                  <a:pt x="150" y="0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j-lt"/>
            </a:endParaRPr>
          </a:p>
        </p:txBody>
      </p:sp>
      <p:sp>
        <p:nvSpPr>
          <p:cNvPr id="32" name="Line 11">
            <a:extLst>
              <a:ext uri="{FF2B5EF4-FFF2-40B4-BE49-F238E27FC236}">
                <a16:creationId xmlns:a16="http://schemas.microsoft.com/office/drawing/2014/main" id="{4F671F1D-634C-67B7-ECC1-3ABF572B6E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54775" y="3479863"/>
            <a:ext cx="1184198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j-lt"/>
            </a:endParaRPr>
          </a:p>
        </p:txBody>
      </p:sp>
      <p:grpSp>
        <p:nvGrpSpPr>
          <p:cNvPr id="101" name="Agrupar 100">
            <a:extLst>
              <a:ext uri="{FF2B5EF4-FFF2-40B4-BE49-F238E27FC236}">
                <a16:creationId xmlns:a16="http://schemas.microsoft.com/office/drawing/2014/main" id="{E2DA7C8E-459C-3B96-615D-04FD27D732B6}"/>
              </a:ext>
            </a:extLst>
          </p:cNvPr>
          <p:cNvGrpSpPr/>
          <p:nvPr/>
        </p:nvGrpSpPr>
        <p:grpSpPr>
          <a:xfrm rot="16200000">
            <a:off x="8427693" y="3046268"/>
            <a:ext cx="6371289" cy="822022"/>
            <a:chOff x="-1747590" y="-5847676"/>
            <a:chExt cx="7336841" cy="3108960"/>
          </a:xfrm>
        </p:grpSpPr>
        <p:sp useBgFill="1">
          <p:nvSpPr>
            <p:cNvPr id="102" name="Retângulo Arredondado 27">
              <a:extLst>
                <a:ext uri="{FF2B5EF4-FFF2-40B4-BE49-F238E27FC236}">
                  <a16:creationId xmlns:a16="http://schemas.microsoft.com/office/drawing/2014/main" id="{957636D8-C829-3B2E-E3C3-8B680E98680A}"/>
                </a:ext>
              </a:extLst>
            </p:cNvPr>
            <p:cNvSpPr/>
            <p:nvPr/>
          </p:nvSpPr>
          <p:spPr>
            <a:xfrm>
              <a:off x="-1747590" y="-5847676"/>
              <a:ext cx="7336841" cy="3108960"/>
            </a:xfrm>
            <a:prstGeom prst="roundRect">
              <a:avLst>
                <a:gd name="adj" fmla="val 29608"/>
              </a:avLst>
            </a:prstGeom>
            <a:ln>
              <a:noFill/>
            </a:ln>
            <a:effectLst>
              <a:innerShdw blurRad="127000">
                <a:prstClr val="black">
                  <a:alpha val="4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03" name="CaixaDeTexto 102">
              <a:extLst>
                <a:ext uri="{FF2B5EF4-FFF2-40B4-BE49-F238E27FC236}">
                  <a16:creationId xmlns:a16="http://schemas.microsoft.com/office/drawing/2014/main" id="{3D3DE736-1B83-C7D7-C3EB-369CFDB99440}"/>
                </a:ext>
              </a:extLst>
            </p:cNvPr>
            <p:cNvSpPr txBox="1"/>
            <p:nvPr/>
          </p:nvSpPr>
          <p:spPr>
            <a:xfrm>
              <a:off x="-1374856" y="-5500076"/>
              <a:ext cx="6373221" cy="221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accent2"/>
                  </a:solidFill>
                  <a:latin typeface="+mj-lt"/>
                  <a:ea typeface="Source Sans Pro" panose="020B0503030403020204" pitchFamily="34" charset="0"/>
                </a:rPr>
                <a:t>FORTALECIMENTO</a:t>
              </a:r>
            </a:p>
          </p:txBody>
        </p:sp>
        <p:sp>
          <p:nvSpPr>
            <p:cNvPr id="104" name="CaixaDeTexto 103">
              <a:extLst>
                <a:ext uri="{FF2B5EF4-FFF2-40B4-BE49-F238E27FC236}">
                  <a16:creationId xmlns:a16="http://schemas.microsoft.com/office/drawing/2014/main" id="{901AABBD-7B45-DFE5-9697-B2CA1F5A05F9}"/>
                </a:ext>
              </a:extLst>
            </p:cNvPr>
            <p:cNvSpPr txBox="1"/>
            <p:nvPr/>
          </p:nvSpPr>
          <p:spPr>
            <a:xfrm>
              <a:off x="-1130048" y="-4923521"/>
              <a:ext cx="5506845" cy="1396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solidFill>
                  <a:schemeClr val="accent2"/>
                </a:solidFill>
                <a:latin typeface="+mj-lt"/>
                <a:ea typeface="Source Sans Pro Light" panose="020B0403030403020204" pitchFamily="34" charset="0"/>
              </a:endParaRPr>
            </a:p>
          </p:txBody>
        </p:sp>
      </p:grpSp>
      <p:grpSp>
        <p:nvGrpSpPr>
          <p:cNvPr id="97" name="Agrupar 96">
            <a:extLst>
              <a:ext uri="{FF2B5EF4-FFF2-40B4-BE49-F238E27FC236}">
                <a16:creationId xmlns:a16="http://schemas.microsoft.com/office/drawing/2014/main" id="{90C2273E-802B-19B7-20D4-4B64A0CD6BE7}"/>
              </a:ext>
            </a:extLst>
          </p:cNvPr>
          <p:cNvGrpSpPr/>
          <p:nvPr/>
        </p:nvGrpSpPr>
        <p:grpSpPr>
          <a:xfrm rot="16200000">
            <a:off x="-2696957" y="2965133"/>
            <a:ext cx="6371289" cy="822022"/>
            <a:chOff x="-1747590" y="-5847676"/>
            <a:chExt cx="7336841" cy="3108960"/>
          </a:xfrm>
        </p:grpSpPr>
        <p:sp useBgFill="1">
          <p:nvSpPr>
            <p:cNvPr id="98" name="Retângulo Arredondado 27">
              <a:extLst>
                <a:ext uri="{FF2B5EF4-FFF2-40B4-BE49-F238E27FC236}">
                  <a16:creationId xmlns:a16="http://schemas.microsoft.com/office/drawing/2014/main" id="{D5697967-626C-8BD6-325D-D64E4ACA1A29}"/>
                </a:ext>
              </a:extLst>
            </p:cNvPr>
            <p:cNvSpPr/>
            <p:nvPr/>
          </p:nvSpPr>
          <p:spPr>
            <a:xfrm>
              <a:off x="-1747590" y="-5847676"/>
              <a:ext cx="7336841" cy="3108960"/>
            </a:xfrm>
            <a:prstGeom prst="roundRect">
              <a:avLst>
                <a:gd name="adj" fmla="val 29608"/>
              </a:avLst>
            </a:prstGeom>
            <a:ln>
              <a:noFill/>
            </a:ln>
            <a:effectLst>
              <a:innerShdw blurRad="127000">
                <a:prstClr val="black">
                  <a:alpha val="4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9" name="CaixaDeTexto 98">
              <a:extLst>
                <a:ext uri="{FF2B5EF4-FFF2-40B4-BE49-F238E27FC236}">
                  <a16:creationId xmlns:a16="http://schemas.microsoft.com/office/drawing/2014/main" id="{E231EC92-1410-2DA4-2BE3-83A88DB0B990}"/>
                </a:ext>
              </a:extLst>
            </p:cNvPr>
            <p:cNvSpPr txBox="1"/>
            <p:nvPr/>
          </p:nvSpPr>
          <p:spPr>
            <a:xfrm>
              <a:off x="-1374856" y="-5500076"/>
              <a:ext cx="6373221" cy="221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rgbClr val="FF0000"/>
                  </a:solidFill>
                  <a:latin typeface="+mj-lt"/>
                  <a:ea typeface="Source Sans Pro" panose="020B0503030403020204" pitchFamily="34" charset="0"/>
                </a:rPr>
                <a:t>NOVIDADES</a:t>
              </a:r>
            </a:p>
          </p:txBody>
        </p:sp>
        <p:sp>
          <p:nvSpPr>
            <p:cNvPr id="100" name="CaixaDeTexto 99">
              <a:extLst>
                <a:ext uri="{FF2B5EF4-FFF2-40B4-BE49-F238E27FC236}">
                  <a16:creationId xmlns:a16="http://schemas.microsoft.com/office/drawing/2014/main" id="{485BC51F-81E8-FB9B-A08F-91A22EAF7A5E}"/>
                </a:ext>
              </a:extLst>
            </p:cNvPr>
            <p:cNvSpPr txBox="1"/>
            <p:nvPr/>
          </p:nvSpPr>
          <p:spPr>
            <a:xfrm>
              <a:off x="-1010692" y="-5131010"/>
              <a:ext cx="5506844" cy="1396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solidFill>
                  <a:srgbClr val="FF0000"/>
                </a:solidFill>
                <a:latin typeface="+mj-lt"/>
                <a:ea typeface="Source Sans Pro Light" panose="020B0403030403020204" pitchFamily="34" charset="0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CE9E1AD-1FBD-EABB-D197-5D88E9993EC9}"/>
              </a:ext>
            </a:extLst>
          </p:cNvPr>
          <p:cNvGrpSpPr/>
          <p:nvPr/>
        </p:nvGrpSpPr>
        <p:grpSpPr>
          <a:xfrm>
            <a:off x="899699" y="1126202"/>
            <a:ext cx="3439471" cy="822022"/>
            <a:chOff x="1340704" y="2371222"/>
            <a:chExt cx="7336841" cy="3108960"/>
          </a:xfrm>
        </p:grpSpPr>
        <p:sp useBgFill="1">
          <p:nvSpPr>
            <p:cNvPr id="4" name="Retângulo Arredondado 27">
              <a:extLst>
                <a:ext uri="{FF2B5EF4-FFF2-40B4-BE49-F238E27FC236}">
                  <a16:creationId xmlns:a16="http://schemas.microsoft.com/office/drawing/2014/main" id="{DB865D50-8F93-5E57-788C-F3F40BEDF100}"/>
                </a:ext>
              </a:extLst>
            </p:cNvPr>
            <p:cNvSpPr/>
            <p:nvPr/>
          </p:nvSpPr>
          <p:spPr>
            <a:xfrm>
              <a:off x="1340704" y="2371222"/>
              <a:ext cx="7336841" cy="3108960"/>
            </a:xfrm>
            <a:prstGeom prst="roundRect">
              <a:avLst>
                <a:gd name="adj" fmla="val 29608"/>
              </a:avLst>
            </a:prstGeom>
            <a:ln>
              <a:noFill/>
            </a:ln>
            <a:effectLst>
              <a:innerShdw blurRad="127000">
                <a:prstClr val="black">
                  <a:alpha val="4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C4A35C54-DADB-FFC4-260B-443A081BAFAD}"/>
                </a:ext>
              </a:extLst>
            </p:cNvPr>
            <p:cNvSpPr txBox="1"/>
            <p:nvPr/>
          </p:nvSpPr>
          <p:spPr>
            <a:xfrm>
              <a:off x="1742730" y="2525467"/>
              <a:ext cx="4572545" cy="2444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+mj-lt"/>
                  <a:ea typeface="Source Sans Pro" panose="020B0503030403020204" pitchFamily="34" charset="0"/>
                </a:rPr>
                <a:t>Teletrabalho/Ética Digital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55F5E0B-EEB6-2453-EF02-28E26CB60F25}"/>
                </a:ext>
              </a:extLst>
            </p:cNvPr>
            <p:cNvSpPr txBox="1"/>
            <p:nvPr/>
          </p:nvSpPr>
          <p:spPr>
            <a:xfrm>
              <a:off x="1742730" y="3336309"/>
              <a:ext cx="5506845" cy="1396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latin typeface="+mj-lt"/>
                <a:ea typeface="Source Sans Pro Light" panose="020B0403030403020204" pitchFamily="34" charset="0"/>
              </a:endParaRP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921D0FB6-E5AB-FF7F-F536-76D93C6A806D}"/>
              </a:ext>
            </a:extLst>
          </p:cNvPr>
          <p:cNvGrpSpPr/>
          <p:nvPr/>
        </p:nvGrpSpPr>
        <p:grpSpPr>
          <a:xfrm>
            <a:off x="884884" y="3037105"/>
            <a:ext cx="3056608" cy="894516"/>
            <a:chOff x="678164" y="3037105"/>
            <a:chExt cx="3056608" cy="894516"/>
          </a:xfrm>
        </p:grpSpPr>
        <p:sp useBgFill="1">
          <p:nvSpPr>
            <p:cNvPr id="8" name="Retângulo Arredondado 31">
              <a:extLst>
                <a:ext uri="{FF2B5EF4-FFF2-40B4-BE49-F238E27FC236}">
                  <a16:creationId xmlns:a16="http://schemas.microsoft.com/office/drawing/2014/main" id="{0E28B3D0-A3B5-5C77-7CBB-CB8468E4C635}"/>
                </a:ext>
              </a:extLst>
            </p:cNvPr>
            <p:cNvSpPr/>
            <p:nvPr/>
          </p:nvSpPr>
          <p:spPr>
            <a:xfrm>
              <a:off x="678164" y="3037105"/>
              <a:ext cx="3056608" cy="894516"/>
            </a:xfrm>
            <a:prstGeom prst="roundRect">
              <a:avLst>
                <a:gd name="adj" fmla="val 29608"/>
              </a:avLst>
            </a:prstGeom>
            <a:ln>
              <a:noFill/>
            </a:ln>
            <a:effectLst>
              <a:innerShdw blurRad="127000">
                <a:prstClr val="black">
                  <a:alpha val="4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FCBB3EF-BD28-D0AF-1FCA-A48A79EB8C2B}"/>
                </a:ext>
              </a:extLst>
            </p:cNvPr>
            <p:cNvSpPr txBox="1"/>
            <p:nvPr/>
          </p:nvSpPr>
          <p:spPr>
            <a:xfrm>
              <a:off x="878691" y="3134114"/>
              <a:ext cx="2280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+mj-lt"/>
                  <a:ea typeface="Source Sans Pro" panose="020B0503030403020204" pitchFamily="34" charset="0"/>
                </a:rPr>
                <a:t>Decreto 10.889/21 - Hospitalidades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7F149240-5A31-3294-8D45-B66B07EA8FC2}"/>
                </a:ext>
              </a:extLst>
            </p:cNvPr>
            <p:cNvSpPr txBox="1"/>
            <p:nvPr/>
          </p:nvSpPr>
          <p:spPr>
            <a:xfrm>
              <a:off x="878691" y="3266945"/>
              <a:ext cx="18197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latin typeface="+mj-lt"/>
                <a:ea typeface="Source Sans Pro Light" panose="020B0403030403020204" pitchFamily="34" charset="0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6B53431-CC7C-98D6-1657-5A6BF18E949E}"/>
              </a:ext>
            </a:extLst>
          </p:cNvPr>
          <p:cNvGrpSpPr/>
          <p:nvPr/>
        </p:nvGrpSpPr>
        <p:grpSpPr>
          <a:xfrm>
            <a:off x="899699" y="4960908"/>
            <a:ext cx="3439471" cy="925789"/>
            <a:chOff x="1340704" y="9828505"/>
            <a:chExt cx="7336841" cy="3108960"/>
          </a:xfrm>
        </p:grpSpPr>
        <p:sp useBgFill="1">
          <p:nvSpPr>
            <p:cNvPr id="12" name="Retângulo Arredondado 34">
              <a:extLst>
                <a:ext uri="{FF2B5EF4-FFF2-40B4-BE49-F238E27FC236}">
                  <a16:creationId xmlns:a16="http://schemas.microsoft.com/office/drawing/2014/main" id="{BD4EF015-9E23-BE2D-1812-BD306DAAE1DB}"/>
                </a:ext>
              </a:extLst>
            </p:cNvPr>
            <p:cNvSpPr/>
            <p:nvPr/>
          </p:nvSpPr>
          <p:spPr>
            <a:xfrm>
              <a:off x="1340704" y="9828505"/>
              <a:ext cx="7336841" cy="3108960"/>
            </a:xfrm>
            <a:prstGeom prst="roundRect">
              <a:avLst>
                <a:gd name="adj" fmla="val 29608"/>
              </a:avLst>
            </a:prstGeom>
            <a:ln>
              <a:noFill/>
            </a:ln>
            <a:effectLst>
              <a:innerShdw blurRad="127000">
                <a:prstClr val="black">
                  <a:alpha val="4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A5826F08-DA62-C70F-E2D9-BA8C8D25BE72}"/>
                </a:ext>
              </a:extLst>
            </p:cNvPr>
            <p:cNvSpPr txBox="1"/>
            <p:nvPr/>
          </p:nvSpPr>
          <p:spPr>
            <a:xfrm>
              <a:off x="1742730" y="10164188"/>
              <a:ext cx="4572545" cy="2170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+mj-lt"/>
                  <a:ea typeface="Source Sans Pro" panose="020B0503030403020204" pitchFamily="34" charset="0"/>
                </a:rPr>
                <a:t>Proteção de Dados Pessoais - LGPD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85E9910-A1C4-A121-82A5-842545A3D969}"/>
                </a:ext>
              </a:extLst>
            </p:cNvPr>
            <p:cNvSpPr txBox="1"/>
            <p:nvPr/>
          </p:nvSpPr>
          <p:spPr>
            <a:xfrm>
              <a:off x="1742730" y="10627492"/>
              <a:ext cx="5506845" cy="1240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latin typeface="+mj-lt"/>
                <a:ea typeface="Source Sans Pro Light" panose="020B0403030403020204" pitchFamily="34" charset="0"/>
              </a:endParaRP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294830F-5CD8-FE15-A6DF-FFDF67606D92}"/>
              </a:ext>
            </a:extLst>
          </p:cNvPr>
          <p:cNvGrpSpPr/>
          <p:nvPr/>
        </p:nvGrpSpPr>
        <p:grpSpPr>
          <a:xfrm>
            <a:off x="7843953" y="1096851"/>
            <a:ext cx="3383588" cy="857581"/>
            <a:chOff x="15687110" y="2193702"/>
            <a:chExt cx="7336841" cy="1715162"/>
          </a:xfrm>
        </p:grpSpPr>
        <p:sp useBgFill="1">
          <p:nvSpPr>
            <p:cNvPr id="16" name="Retângulo Arredondado 37">
              <a:extLst>
                <a:ext uri="{FF2B5EF4-FFF2-40B4-BE49-F238E27FC236}">
                  <a16:creationId xmlns:a16="http://schemas.microsoft.com/office/drawing/2014/main" id="{612E4A89-DBDE-1607-CB66-F3BF75AA524E}"/>
                </a:ext>
              </a:extLst>
            </p:cNvPr>
            <p:cNvSpPr/>
            <p:nvPr/>
          </p:nvSpPr>
          <p:spPr>
            <a:xfrm>
              <a:off x="15687110" y="2193702"/>
              <a:ext cx="7336841" cy="1715162"/>
            </a:xfrm>
            <a:prstGeom prst="roundRect">
              <a:avLst>
                <a:gd name="adj" fmla="val 29608"/>
              </a:avLst>
            </a:prstGeom>
            <a:ln>
              <a:noFill/>
            </a:ln>
            <a:effectLst>
              <a:innerShdw blurRad="127000">
                <a:prstClr val="black">
                  <a:alpha val="4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0FB94804-CA0B-018D-AF0E-B8C067DA4D86}"/>
                </a:ext>
              </a:extLst>
            </p:cNvPr>
            <p:cNvSpPr txBox="1"/>
            <p:nvPr/>
          </p:nvSpPr>
          <p:spPr>
            <a:xfrm>
              <a:off x="17584290" y="2342588"/>
              <a:ext cx="457254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+mj-lt"/>
                  <a:ea typeface="Source Sans Pro" panose="020B0503030403020204" pitchFamily="34" charset="0"/>
                </a:rPr>
                <a:t>Segurança da Informação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B5DCDAA1-60C2-B8E4-EE82-EC60458DEEAB}"/>
                </a:ext>
              </a:extLst>
            </p:cNvPr>
            <p:cNvSpPr txBox="1"/>
            <p:nvPr/>
          </p:nvSpPr>
          <p:spPr>
            <a:xfrm>
              <a:off x="17584290" y="2753538"/>
              <a:ext cx="521300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latin typeface="+mj-lt"/>
                <a:ea typeface="Source Sans Pro Light" panose="020B0403030403020204" pitchFamily="34" charset="0"/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A24B247-1BC4-F513-746F-BD1F78732617}"/>
              </a:ext>
            </a:extLst>
          </p:cNvPr>
          <p:cNvGrpSpPr/>
          <p:nvPr/>
        </p:nvGrpSpPr>
        <p:grpSpPr>
          <a:xfrm>
            <a:off x="8362656" y="2113355"/>
            <a:ext cx="2864885" cy="941171"/>
            <a:chOff x="16925235" y="5980899"/>
            <a:chExt cx="6128045" cy="3108960"/>
          </a:xfrm>
        </p:grpSpPr>
        <p:sp useBgFill="1">
          <p:nvSpPr>
            <p:cNvPr id="20" name="Retângulo Arredondado 40">
              <a:extLst>
                <a:ext uri="{FF2B5EF4-FFF2-40B4-BE49-F238E27FC236}">
                  <a16:creationId xmlns:a16="http://schemas.microsoft.com/office/drawing/2014/main" id="{82201F32-D5FC-8146-F391-A67B2FA1B822}"/>
                </a:ext>
              </a:extLst>
            </p:cNvPr>
            <p:cNvSpPr/>
            <p:nvPr/>
          </p:nvSpPr>
          <p:spPr>
            <a:xfrm>
              <a:off x="16925235" y="5980899"/>
              <a:ext cx="6128045" cy="3108960"/>
            </a:xfrm>
            <a:prstGeom prst="roundRect">
              <a:avLst>
                <a:gd name="adj" fmla="val 29608"/>
              </a:avLst>
            </a:prstGeom>
            <a:ln>
              <a:noFill/>
            </a:ln>
            <a:effectLst>
              <a:innerShdw blurRad="127000">
                <a:prstClr val="black">
                  <a:alpha val="4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14B9016B-131D-831A-DAE3-10EBBF970D69}"/>
                </a:ext>
              </a:extLst>
            </p:cNvPr>
            <p:cNvSpPr txBox="1"/>
            <p:nvPr/>
          </p:nvSpPr>
          <p:spPr>
            <a:xfrm>
              <a:off x="18739183" y="6226621"/>
              <a:ext cx="3900499" cy="21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+mj-lt"/>
                  <a:ea typeface="Source Sans Pro" panose="020B0503030403020204" pitchFamily="34" charset="0"/>
                </a:rPr>
                <a:t>Programa de Integridade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BA582C78-17B9-8434-06F5-7460FD99F4DE}"/>
                </a:ext>
              </a:extLst>
            </p:cNvPr>
            <p:cNvSpPr txBox="1"/>
            <p:nvPr/>
          </p:nvSpPr>
          <p:spPr>
            <a:xfrm>
              <a:off x="18739183" y="7000102"/>
              <a:ext cx="3900499" cy="12200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latin typeface="+mj-lt"/>
                <a:ea typeface="Source Sans Pro Light" panose="020B0403030403020204" pitchFamily="34" charset="0"/>
              </a:endParaRPr>
            </a:p>
          </p:txBody>
        </p:sp>
      </p:grpSp>
      <p:sp>
        <p:nvSpPr>
          <p:cNvPr id="28" name="Freeform 7">
            <a:extLst>
              <a:ext uri="{FF2B5EF4-FFF2-40B4-BE49-F238E27FC236}">
                <a16:creationId xmlns:a16="http://schemas.microsoft.com/office/drawing/2014/main" id="{D0B863C8-0F10-8864-3D65-429C55B50653}"/>
              </a:ext>
            </a:extLst>
          </p:cNvPr>
          <p:cNvSpPr>
            <a:spLocks/>
          </p:cNvSpPr>
          <p:nvPr/>
        </p:nvSpPr>
        <p:spPr bwMode="auto">
          <a:xfrm>
            <a:off x="4408782" y="3811629"/>
            <a:ext cx="571463" cy="1608034"/>
          </a:xfrm>
          <a:custGeom>
            <a:avLst/>
            <a:gdLst>
              <a:gd name="T0" fmla="*/ 150 w 150"/>
              <a:gd name="T1" fmla="*/ 0 h 422"/>
              <a:gd name="T2" fmla="*/ 0 w 150"/>
              <a:gd name="T3" fmla="*/ 422 h 4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0" h="422">
                <a:moveTo>
                  <a:pt x="150" y="0"/>
                </a:moveTo>
                <a:cubicBezTo>
                  <a:pt x="33" y="0"/>
                  <a:pt x="100" y="422"/>
                  <a:pt x="0" y="422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j-lt"/>
            </a:endParaRPr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947DBBC8-3FEE-D7A2-158B-0AF20E6F47D4}"/>
              </a:ext>
            </a:extLst>
          </p:cNvPr>
          <p:cNvSpPr>
            <a:spLocks/>
          </p:cNvSpPr>
          <p:nvPr/>
        </p:nvSpPr>
        <p:spPr bwMode="auto">
          <a:xfrm>
            <a:off x="7253028" y="1541651"/>
            <a:ext cx="528604" cy="1276109"/>
          </a:xfrm>
          <a:custGeom>
            <a:avLst/>
            <a:gdLst>
              <a:gd name="T0" fmla="*/ 0 w 150"/>
              <a:gd name="T1" fmla="*/ 422 h 422"/>
              <a:gd name="T2" fmla="*/ 150 w 150"/>
              <a:gd name="T3" fmla="*/ 0 h 4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0" h="422">
                <a:moveTo>
                  <a:pt x="0" y="422"/>
                </a:moveTo>
                <a:cubicBezTo>
                  <a:pt x="117" y="422"/>
                  <a:pt x="50" y="0"/>
                  <a:pt x="150" y="0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j-lt"/>
            </a:endParaRP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A6B97A7D-657D-33EB-99ED-82760983CA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3028" y="3507856"/>
            <a:ext cx="1050748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j-lt"/>
            </a:endParaRPr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93875485-4610-31AA-7CC3-9A00BD3AC1B9}"/>
              </a:ext>
            </a:extLst>
          </p:cNvPr>
          <p:cNvSpPr>
            <a:spLocks/>
          </p:cNvSpPr>
          <p:nvPr/>
        </p:nvSpPr>
        <p:spPr bwMode="auto">
          <a:xfrm>
            <a:off x="4408782" y="1541651"/>
            <a:ext cx="571463" cy="1606446"/>
          </a:xfrm>
          <a:custGeom>
            <a:avLst/>
            <a:gdLst>
              <a:gd name="T0" fmla="*/ 150 w 150"/>
              <a:gd name="T1" fmla="*/ 422 h 422"/>
              <a:gd name="T2" fmla="*/ 0 w 150"/>
              <a:gd name="T3" fmla="*/ 0 h 4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0" h="422">
                <a:moveTo>
                  <a:pt x="150" y="422"/>
                </a:moveTo>
                <a:cubicBezTo>
                  <a:pt x="33" y="422"/>
                  <a:pt x="100" y="0"/>
                  <a:pt x="0" y="0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j-lt"/>
            </a:endParaRPr>
          </a:p>
        </p:txBody>
      </p:sp>
      <p:grpSp>
        <p:nvGrpSpPr>
          <p:cNvPr id="33" name="botao_ligado">
            <a:extLst>
              <a:ext uri="{FF2B5EF4-FFF2-40B4-BE49-F238E27FC236}">
                <a16:creationId xmlns:a16="http://schemas.microsoft.com/office/drawing/2014/main" id="{32F60FB5-5BA0-4036-2558-D8080D478D27}"/>
              </a:ext>
            </a:extLst>
          </p:cNvPr>
          <p:cNvGrpSpPr/>
          <p:nvPr/>
        </p:nvGrpSpPr>
        <p:grpSpPr>
          <a:xfrm>
            <a:off x="5341033" y="2706609"/>
            <a:ext cx="1535332" cy="1536984"/>
            <a:chOff x="3629195" y="4240328"/>
            <a:chExt cx="1644537" cy="1646309"/>
          </a:xfrm>
        </p:grpSpPr>
        <p:sp>
          <p:nvSpPr>
            <p:cNvPr id="34" name="Oval 101">
              <a:extLst>
                <a:ext uri="{FF2B5EF4-FFF2-40B4-BE49-F238E27FC236}">
                  <a16:creationId xmlns:a16="http://schemas.microsoft.com/office/drawing/2014/main" id="{53AB3B81-3508-1A20-BD26-7A2C16D9A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195" y="4240328"/>
              <a:ext cx="1644537" cy="1646309"/>
            </a:xfrm>
            <a:prstGeom prst="ellipse">
              <a:avLst/>
            </a:prstGeom>
            <a:gradFill>
              <a:gsLst>
                <a:gs pos="0">
                  <a:srgbClr val="EBECF0">
                    <a:lumMod val="63000"/>
                    <a:lumOff val="37000"/>
                  </a:srgbClr>
                </a:gs>
                <a:gs pos="100000">
                  <a:schemeClr val="bg2"/>
                </a:gs>
                <a:gs pos="100000">
                  <a:schemeClr val="bg2"/>
                </a:gs>
              </a:gsLst>
              <a:lin ang="10800000" scaled="0"/>
            </a:gradFill>
            <a:ln>
              <a:noFill/>
            </a:ln>
            <a:effectLst>
              <a:innerShdw blurRad="279400" dist="127000" dir="13200000">
                <a:schemeClr val="tx1">
                  <a:alpha val="50000"/>
                </a:schemeClr>
              </a:innerShdw>
            </a:effectLst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/>
            <a:p>
              <a:endParaRPr lang="ru-UA">
                <a:latin typeface="+mj-lt"/>
              </a:endParaRPr>
            </a:p>
          </p:txBody>
        </p:sp>
        <p:sp>
          <p:nvSpPr>
            <p:cNvPr id="35" name="Standby">
              <a:extLst>
                <a:ext uri="{FF2B5EF4-FFF2-40B4-BE49-F238E27FC236}">
                  <a16:creationId xmlns:a16="http://schemas.microsoft.com/office/drawing/2014/main" id="{6E1C1915-D082-A28C-E7BD-2C6DD4E621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089" y="4764108"/>
              <a:ext cx="531813" cy="612775"/>
            </a:xfrm>
            <a:custGeom>
              <a:avLst/>
              <a:gdLst>
                <a:gd name="T0" fmla="*/ 71 w 141"/>
                <a:gd name="T1" fmla="*/ 162 h 162"/>
                <a:gd name="T2" fmla="*/ 141 w 141"/>
                <a:gd name="T3" fmla="*/ 92 h 162"/>
                <a:gd name="T4" fmla="*/ 79 w 141"/>
                <a:gd name="T5" fmla="*/ 23 h 162"/>
                <a:gd name="T6" fmla="*/ 79 w 141"/>
                <a:gd name="T7" fmla="*/ 0 h 162"/>
                <a:gd name="T8" fmla="*/ 63 w 141"/>
                <a:gd name="T9" fmla="*/ 0 h 162"/>
                <a:gd name="T10" fmla="*/ 63 w 141"/>
                <a:gd name="T11" fmla="*/ 23 h 162"/>
                <a:gd name="T12" fmla="*/ 0 w 141"/>
                <a:gd name="T13" fmla="*/ 92 h 162"/>
                <a:gd name="T14" fmla="*/ 71 w 141"/>
                <a:gd name="T15" fmla="*/ 162 h 162"/>
                <a:gd name="T16" fmla="*/ 63 w 141"/>
                <a:gd name="T17" fmla="*/ 39 h 162"/>
                <a:gd name="T18" fmla="*/ 63 w 141"/>
                <a:gd name="T19" fmla="*/ 69 h 162"/>
                <a:gd name="T20" fmla="*/ 79 w 141"/>
                <a:gd name="T21" fmla="*/ 69 h 162"/>
                <a:gd name="T22" fmla="*/ 79 w 141"/>
                <a:gd name="T23" fmla="*/ 39 h 162"/>
                <a:gd name="T24" fmla="*/ 125 w 141"/>
                <a:gd name="T25" fmla="*/ 92 h 162"/>
                <a:gd name="T26" fmla="*/ 71 w 141"/>
                <a:gd name="T27" fmla="*/ 146 h 162"/>
                <a:gd name="T28" fmla="*/ 16 w 141"/>
                <a:gd name="T29" fmla="*/ 92 h 162"/>
                <a:gd name="T30" fmla="*/ 63 w 141"/>
                <a:gd name="T31" fmla="*/ 3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1" h="162">
                  <a:moveTo>
                    <a:pt x="71" y="162"/>
                  </a:moveTo>
                  <a:cubicBezTo>
                    <a:pt x="109" y="162"/>
                    <a:pt x="141" y="131"/>
                    <a:pt x="141" y="92"/>
                  </a:cubicBezTo>
                  <a:cubicBezTo>
                    <a:pt x="141" y="56"/>
                    <a:pt x="113" y="27"/>
                    <a:pt x="79" y="23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28" y="27"/>
                    <a:pt x="0" y="56"/>
                    <a:pt x="0" y="92"/>
                  </a:cubicBezTo>
                  <a:cubicBezTo>
                    <a:pt x="0" y="131"/>
                    <a:pt x="32" y="162"/>
                    <a:pt x="71" y="162"/>
                  </a:cubicBezTo>
                  <a:close/>
                  <a:moveTo>
                    <a:pt x="63" y="39"/>
                  </a:moveTo>
                  <a:cubicBezTo>
                    <a:pt x="63" y="69"/>
                    <a:pt x="63" y="69"/>
                    <a:pt x="63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105" y="43"/>
                    <a:pt x="125" y="65"/>
                    <a:pt x="125" y="92"/>
                  </a:cubicBezTo>
                  <a:cubicBezTo>
                    <a:pt x="125" y="122"/>
                    <a:pt x="100" y="146"/>
                    <a:pt x="71" y="146"/>
                  </a:cubicBezTo>
                  <a:cubicBezTo>
                    <a:pt x="41" y="146"/>
                    <a:pt x="16" y="122"/>
                    <a:pt x="16" y="92"/>
                  </a:cubicBezTo>
                  <a:cubicBezTo>
                    <a:pt x="16" y="65"/>
                    <a:pt x="36" y="43"/>
                    <a:pt x="63" y="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/>
            <a:p>
              <a:endParaRPr lang="ru-UA">
                <a:latin typeface="+mj-lt"/>
              </a:endParaRPr>
            </a:p>
          </p:txBody>
        </p:sp>
      </p:grpSp>
      <p:grpSp>
        <p:nvGrpSpPr>
          <p:cNvPr id="36" name="botao_desligado">
            <a:extLst>
              <a:ext uri="{FF2B5EF4-FFF2-40B4-BE49-F238E27FC236}">
                <a16:creationId xmlns:a16="http://schemas.microsoft.com/office/drawing/2014/main" id="{C268DA8A-7E98-C92C-AF4F-48C359FEBE73}"/>
              </a:ext>
            </a:extLst>
          </p:cNvPr>
          <p:cNvGrpSpPr/>
          <p:nvPr/>
        </p:nvGrpSpPr>
        <p:grpSpPr>
          <a:xfrm>
            <a:off x="5341034" y="2707436"/>
            <a:ext cx="1535330" cy="1535330"/>
            <a:chOff x="6635807" y="4402137"/>
            <a:chExt cx="1644536" cy="1644536"/>
          </a:xfrm>
        </p:grpSpPr>
        <p:grpSp>
          <p:nvGrpSpPr>
            <p:cNvPr id="37" name="Group 50">
              <a:extLst>
                <a:ext uri="{FF2B5EF4-FFF2-40B4-BE49-F238E27FC236}">
                  <a16:creationId xmlns:a16="http://schemas.microsoft.com/office/drawing/2014/main" id="{A9070612-3EF9-27B2-5C46-F87DD69E9EA8}"/>
                </a:ext>
              </a:extLst>
            </p:cNvPr>
            <p:cNvGrpSpPr/>
            <p:nvPr/>
          </p:nvGrpSpPr>
          <p:grpSpPr>
            <a:xfrm>
              <a:off x="6635807" y="4402137"/>
              <a:ext cx="1644536" cy="1644536"/>
              <a:chOff x="1652388" y="2451848"/>
              <a:chExt cx="1954303" cy="1954303"/>
            </a:xfrm>
          </p:grpSpPr>
          <p:sp>
            <p:nvSpPr>
              <p:cNvPr id="39" name="Oval 52">
                <a:extLst>
                  <a:ext uri="{FF2B5EF4-FFF2-40B4-BE49-F238E27FC236}">
                    <a16:creationId xmlns:a16="http://schemas.microsoft.com/office/drawing/2014/main" id="{F19BA2C4-BB3B-59DD-0BBE-FB6B210E0BD5}"/>
                  </a:ext>
                </a:extLst>
              </p:cNvPr>
              <p:cNvSpPr/>
              <p:nvPr/>
            </p:nvSpPr>
            <p:spPr>
              <a:xfrm>
                <a:off x="1652388" y="2451848"/>
                <a:ext cx="1954303" cy="1954303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304800" dist="114300" dir="2700000" algn="tl" rotWithShape="0">
                  <a:schemeClr val="tx1">
                    <a:alpha val="7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atin typeface="+mj-lt"/>
                </a:endParaRPr>
              </a:p>
            </p:txBody>
          </p:sp>
          <p:sp>
            <p:nvSpPr>
              <p:cNvPr id="40" name="Oval 53">
                <a:extLst>
                  <a:ext uri="{FF2B5EF4-FFF2-40B4-BE49-F238E27FC236}">
                    <a16:creationId xmlns:a16="http://schemas.microsoft.com/office/drawing/2014/main" id="{16FA3365-E93F-008C-9480-616BEE1E4173}"/>
                  </a:ext>
                </a:extLst>
              </p:cNvPr>
              <p:cNvSpPr/>
              <p:nvPr/>
            </p:nvSpPr>
            <p:spPr>
              <a:xfrm>
                <a:off x="1652388" y="2451848"/>
                <a:ext cx="1954303" cy="195430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2">
                      <a:lumMod val="50000"/>
                    </a:schemeClr>
                  </a:gs>
                  <a:gs pos="0">
                    <a:schemeClr val="accent2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254000" dist="114300" dir="13500000" algn="br" rotWithShape="0">
                  <a:schemeClr val="accent5">
                    <a:alpha val="5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atin typeface="+mj-lt"/>
                </a:endParaRPr>
              </a:p>
            </p:txBody>
          </p:sp>
        </p:grpSp>
        <p:sp>
          <p:nvSpPr>
            <p:cNvPr id="38" name="Standby">
              <a:extLst>
                <a:ext uri="{FF2B5EF4-FFF2-40B4-BE49-F238E27FC236}">
                  <a16:creationId xmlns:a16="http://schemas.microsoft.com/office/drawing/2014/main" id="{23ABF9DD-90C1-30F1-4AC1-D60F76C365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10274" y="4899909"/>
              <a:ext cx="531813" cy="612775"/>
            </a:xfrm>
            <a:custGeom>
              <a:avLst/>
              <a:gdLst>
                <a:gd name="T0" fmla="*/ 71 w 141"/>
                <a:gd name="T1" fmla="*/ 162 h 162"/>
                <a:gd name="T2" fmla="*/ 141 w 141"/>
                <a:gd name="T3" fmla="*/ 92 h 162"/>
                <a:gd name="T4" fmla="*/ 79 w 141"/>
                <a:gd name="T5" fmla="*/ 23 h 162"/>
                <a:gd name="T6" fmla="*/ 79 w 141"/>
                <a:gd name="T7" fmla="*/ 0 h 162"/>
                <a:gd name="T8" fmla="*/ 63 w 141"/>
                <a:gd name="T9" fmla="*/ 0 h 162"/>
                <a:gd name="T10" fmla="*/ 63 w 141"/>
                <a:gd name="T11" fmla="*/ 23 h 162"/>
                <a:gd name="T12" fmla="*/ 0 w 141"/>
                <a:gd name="T13" fmla="*/ 92 h 162"/>
                <a:gd name="T14" fmla="*/ 71 w 141"/>
                <a:gd name="T15" fmla="*/ 162 h 162"/>
                <a:gd name="T16" fmla="*/ 63 w 141"/>
                <a:gd name="T17" fmla="*/ 39 h 162"/>
                <a:gd name="T18" fmla="*/ 63 w 141"/>
                <a:gd name="T19" fmla="*/ 69 h 162"/>
                <a:gd name="T20" fmla="*/ 79 w 141"/>
                <a:gd name="T21" fmla="*/ 69 h 162"/>
                <a:gd name="T22" fmla="*/ 79 w 141"/>
                <a:gd name="T23" fmla="*/ 39 h 162"/>
                <a:gd name="T24" fmla="*/ 125 w 141"/>
                <a:gd name="T25" fmla="*/ 92 h 162"/>
                <a:gd name="T26" fmla="*/ 71 w 141"/>
                <a:gd name="T27" fmla="*/ 146 h 162"/>
                <a:gd name="T28" fmla="*/ 16 w 141"/>
                <a:gd name="T29" fmla="*/ 92 h 162"/>
                <a:gd name="T30" fmla="*/ 63 w 141"/>
                <a:gd name="T31" fmla="*/ 3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1" h="162">
                  <a:moveTo>
                    <a:pt x="71" y="162"/>
                  </a:moveTo>
                  <a:cubicBezTo>
                    <a:pt x="109" y="162"/>
                    <a:pt x="141" y="131"/>
                    <a:pt x="141" y="92"/>
                  </a:cubicBezTo>
                  <a:cubicBezTo>
                    <a:pt x="141" y="56"/>
                    <a:pt x="113" y="27"/>
                    <a:pt x="79" y="23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28" y="27"/>
                    <a:pt x="0" y="56"/>
                    <a:pt x="0" y="92"/>
                  </a:cubicBezTo>
                  <a:cubicBezTo>
                    <a:pt x="0" y="131"/>
                    <a:pt x="32" y="162"/>
                    <a:pt x="71" y="162"/>
                  </a:cubicBezTo>
                  <a:close/>
                  <a:moveTo>
                    <a:pt x="63" y="39"/>
                  </a:moveTo>
                  <a:cubicBezTo>
                    <a:pt x="63" y="69"/>
                    <a:pt x="63" y="69"/>
                    <a:pt x="63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105" y="43"/>
                    <a:pt x="125" y="65"/>
                    <a:pt x="125" y="92"/>
                  </a:cubicBezTo>
                  <a:cubicBezTo>
                    <a:pt x="125" y="122"/>
                    <a:pt x="100" y="146"/>
                    <a:pt x="71" y="146"/>
                  </a:cubicBezTo>
                  <a:cubicBezTo>
                    <a:pt x="41" y="146"/>
                    <a:pt x="16" y="122"/>
                    <a:pt x="16" y="92"/>
                  </a:cubicBezTo>
                  <a:cubicBezTo>
                    <a:pt x="16" y="65"/>
                    <a:pt x="36" y="43"/>
                    <a:pt x="63" y="3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34" tIns="45717" rIns="91434" bIns="45717" numCol="1" anchor="t" anchorCtr="0" compatLnSpc="1">
              <a:prstTxWarp prst="textNoShape">
                <a:avLst/>
              </a:prstTxWarp>
            </a:bodyPr>
            <a:lstStyle/>
            <a:p>
              <a:endParaRPr lang="ru-UA">
                <a:latin typeface="+mj-lt"/>
              </a:endParaRPr>
            </a:p>
          </p:txBody>
        </p:sp>
      </p:grpSp>
      <p:sp>
        <p:nvSpPr>
          <p:cNvPr id="41" name="Oval 55">
            <a:extLst>
              <a:ext uri="{FF2B5EF4-FFF2-40B4-BE49-F238E27FC236}">
                <a16:creationId xmlns:a16="http://schemas.microsoft.com/office/drawing/2014/main" id="{C1778958-513F-4A65-EEAC-C99588AE16F6}"/>
              </a:ext>
            </a:extLst>
          </p:cNvPr>
          <p:cNvSpPr/>
          <p:nvPr/>
        </p:nvSpPr>
        <p:spPr>
          <a:xfrm>
            <a:off x="4876278" y="3052060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42" name="Oval 56">
            <a:extLst>
              <a:ext uri="{FF2B5EF4-FFF2-40B4-BE49-F238E27FC236}">
                <a16:creationId xmlns:a16="http://schemas.microsoft.com/office/drawing/2014/main" id="{10C3BC4F-277C-3F74-747C-F2C38C692A14}"/>
              </a:ext>
            </a:extLst>
          </p:cNvPr>
          <p:cNvSpPr/>
          <p:nvPr/>
        </p:nvSpPr>
        <p:spPr>
          <a:xfrm>
            <a:off x="4876277" y="3052060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43" name="Oval 57">
            <a:extLst>
              <a:ext uri="{FF2B5EF4-FFF2-40B4-BE49-F238E27FC236}">
                <a16:creationId xmlns:a16="http://schemas.microsoft.com/office/drawing/2014/main" id="{08DEEE2D-1660-553E-9658-39EE69047683}"/>
              </a:ext>
            </a:extLst>
          </p:cNvPr>
          <p:cNvSpPr/>
          <p:nvPr/>
        </p:nvSpPr>
        <p:spPr>
          <a:xfrm>
            <a:off x="4842937" y="3383825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44" name="Oval 58">
            <a:extLst>
              <a:ext uri="{FF2B5EF4-FFF2-40B4-BE49-F238E27FC236}">
                <a16:creationId xmlns:a16="http://schemas.microsoft.com/office/drawing/2014/main" id="{38B99076-98A0-CEFA-944E-43FC08A576C3}"/>
              </a:ext>
            </a:extLst>
          </p:cNvPr>
          <p:cNvSpPr/>
          <p:nvPr/>
        </p:nvSpPr>
        <p:spPr>
          <a:xfrm>
            <a:off x="4842936" y="3383825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45" name="Oval 59">
            <a:extLst>
              <a:ext uri="{FF2B5EF4-FFF2-40B4-BE49-F238E27FC236}">
                <a16:creationId xmlns:a16="http://schemas.microsoft.com/office/drawing/2014/main" id="{826D92F9-36DA-DFDC-E517-750B4FC1A946}"/>
              </a:ext>
            </a:extLst>
          </p:cNvPr>
          <p:cNvSpPr/>
          <p:nvPr/>
        </p:nvSpPr>
        <p:spPr>
          <a:xfrm>
            <a:off x="7156992" y="2715386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46" name="Oval 60">
            <a:extLst>
              <a:ext uri="{FF2B5EF4-FFF2-40B4-BE49-F238E27FC236}">
                <a16:creationId xmlns:a16="http://schemas.microsoft.com/office/drawing/2014/main" id="{138D51B2-79E5-9AF4-7894-54BF40506109}"/>
              </a:ext>
            </a:extLst>
          </p:cNvPr>
          <p:cNvSpPr/>
          <p:nvPr/>
        </p:nvSpPr>
        <p:spPr>
          <a:xfrm>
            <a:off x="7156991" y="2715386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47" name="Oval 61">
            <a:extLst>
              <a:ext uri="{FF2B5EF4-FFF2-40B4-BE49-F238E27FC236}">
                <a16:creationId xmlns:a16="http://schemas.microsoft.com/office/drawing/2014/main" id="{5E4AA814-9451-D713-5E7C-BA2F1B4CEAFC}"/>
              </a:ext>
            </a:extLst>
          </p:cNvPr>
          <p:cNvSpPr/>
          <p:nvPr/>
        </p:nvSpPr>
        <p:spPr>
          <a:xfrm>
            <a:off x="7165523" y="3413292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48" name="Oval 62">
            <a:extLst>
              <a:ext uri="{FF2B5EF4-FFF2-40B4-BE49-F238E27FC236}">
                <a16:creationId xmlns:a16="http://schemas.microsoft.com/office/drawing/2014/main" id="{F43CD30C-8CD2-E2AD-31A6-E31EC9C077DF}"/>
              </a:ext>
            </a:extLst>
          </p:cNvPr>
          <p:cNvSpPr/>
          <p:nvPr/>
        </p:nvSpPr>
        <p:spPr>
          <a:xfrm>
            <a:off x="7165522" y="3413292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49" name="Oval 64">
            <a:extLst>
              <a:ext uri="{FF2B5EF4-FFF2-40B4-BE49-F238E27FC236}">
                <a16:creationId xmlns:a16="http://schemas.microsoft.com/office/drawing/2014/main" id="{1ADD46B0-E510-44A4-315A-739206A5156B}"/>
              </a:ext>
            </a:extLst>
          </p:cNvPr>
          <p:cNvSpPr/>
          <p:nvPr/>
        </p:nvSpPr>
        <p:spPr>
          <a:xfrm>
            <a:off x="4870098" y="3715589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50" name="Oval 63">
            <a:extLst>
              <a:ext uri="{FF2B5EF4-FFF2-40B4-BE49-F238E27FC236}">
                <a16:creationId xmlns:a16="http://schemas.microsoft.com/office/drawing/2014/main" id="{B744C3D9-1FAD-3DD1-5F05-5DA1DEE932FC}"/>
              </a:ext>
            </a:extLst>
          </p:cNvPr>
          <p:cNvSpPr/>
          <p:nvPr/>
        </p:nvSpPr>
        <p:spPr>
          <a:xfrm>
            <a:off x="4876277" y="3718765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51" name="Oval 65">
            <a:extLst>
              <a:ext uri="{FF2B5EF4-FFF2-40B4-BE49-F238E27FC236}">
                <a16:creationId xmlns:a16="http://schemas.microsoft.com/office/drawing/2014/main" id="{245C76E5-DF38-73EA-2F0F-ADF0FABD9DD4}"/>
              </a:ext>
            </a:extLst>
          </p:cNvPr>
          <p:cNvSpPr/>
          <p:nvPr/>
        </p:nvSpPr>
        <p:spPr>
          <a:xfrm>
            <a:off x="7178035" y="4045344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52" name="Oval 66">
            <a:extLst>
              <a:ext uri="{FF2B5EF4-FFF2-40B4-BE49-F238E27FC236}">
                <a16:creationId xmlns:a16="http://schemas.microsoft.com/office/drawing/2014/main" id="{E6F91409-FC7F-49F8-CD9F-E672BF15C441}"/>
              </a:ext>
            </a:extLst>
          </p:cNvPr>
          <p:cNvSpPr/>
          <p:nvPr/>
        </p:nvSpPr>
        <p:spPr>
          <a:xfrm>
            <a:off x="7175653" y="4042168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53" name="bola1">
            <a:extLst>
              <a:ext uri="{FF2B5EF4-FFF2-40B4-BE49-F238E27FC236}">
                <a16:creationId xmlns:a16="http://schemas.microsoft.com/office/drawing/2014/main" id="{6C9A9B7C-F611-8AF3-8074-A0E2830345EB}"/>
              </a:ext>
            </a:extLst>
          </p:cNvPr>
          <p:cNvSpPr/>
          <p:nvPr/>
        </p:nvSpPr>
        <p:spPr>
          <a:xfrm>
            <a:off x="3459558" y="1144432"/>
            <a:ext cx="810000" cy="8100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sx="103000" sy="103000" algn="ctr" rotWithShape="0">
              <a:schemeClr val="accent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54" name="bola2">
            <a:extLst>
              <a:ext uri="{FF2B5EF4-FFF2-40B4-BE49-F238E27FC236}">
                <a16:creationId xmlns:a16="http://schemas.microsoft.com/office/drawing/2014/main" id="{ECFEE1D3-38D1-8596-BC5B-8FD50A6F3819}"/>
              </a:ext>
            </a:extLst>
          </p:cNvPr>
          <p:cNvSpPr/>
          <p:nvPr/>
        </p:nvSpPr>
        <p:spPr>
          <a:xfrm>
            <a:off x="3108737" y="3074966"/>
            <a:ext cx="810000" cy="8100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sx="103000" sy="103000" algn="ctr" rotWithShape="0">
              <a:schemeClr val="accent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55" name="bola3">
            <a:extLst>
              <a:ext uri="{FF2B5EF4-FFF2-40B4-BE49-F238E27FC236}">
                <a16:creationId xmlns:a16="http://schemas.microsoft.com/office/drawing/2014/main" id="{46BC181C-76A3-7D03-E8C4-EF30162D2A12}"/>
              </a:ext>
            </a:extLst>
          </p:cNvPr>
          <p:cNvSpPr/>
          <p:nvPr/>
        </p:nvSpPr>
        <p:spPr>
          <a:xfrm>
            <a:off x="3459559" y="5014662"/>
            <a:ext cx="810000" cy="8100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sx="103000" sy="103000" algn="ctr" rotWithShape="0">
              <a:schemeClr val="accent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56" name="bola4">
            <a:extLst>
              <a:ext uri="{FF2B5EF4-FFF2-40B4-BE49-F238E27FC236}">
                <a16:creationId xmlns:a16="http://schemas.microsoft.com/office/drawing/2014/main" id="{D5DE2366-3756-ECB6-1442-FC67A58B57FC}"/>
              </a:ext>
            </a:extLst>
          </p:cNvPr>
          <p:cNvSpPr/>
          <p:nvPr/>
        </p:nvSpPr>
        <p:spPr>
          <a:xfrm>
            <a:off x="7920855" y="1144432"/>
            <a:ext cx="810000" cy="8100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sx="103000" sy="103000" algn="ctr" rotWithShape="0">
              <a:schemeClr val="accent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57" name="bola5">
            <a:extLst>
              <a:ext uri="{FF2B5EF4-FFF2-40B4-BE49-F238E27FC236}">
                <a16:creationId xmlns:a16="http://schemas.microsoft.com/office/drawing/2014/main" id="{2423D986-A825-4B0E-9AAB-E5723C9D34F2}"/>
              </a:ext>
            </a:extLst>
          </p:cNvPr>
          <p:cNvSpPr/>
          <p:nvPr/>
        </p:nvSpPr>
        <p:spPr>
          <a:xfrm>
            <a:off x="8448912" y="2197871"/>
            <a:ext cx="810000" cy="8100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sx="103000" sy="103000" algn="ctr" rotWithShape="0">
              <a:schemeClr val="accent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79" name="Oval 61">
            <a:extLst>
              <a:ext uri="{FF2B5EF4-FFF2-40B4-BE49-F238E27FC236}">
                <a16:creationId xmlns:a16="http://schemas.microsoft.com/office/drawing/2014/main" id="{2EE3C8A8-B90F-8FA2-31B9-0D3DC40D04A8}"/>
              </a:ext>
            </a:extLst>
          </p:cNvPr>
          <p:cNvSpPr/>
          <p:nvPr/>
        </p:nvSpPr>
        <p:spPr>
          <a:xfrm>
            <a:off x="7177961" y="3043178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80" name="Oval 62">
            <a:extLst>
              <a:ext uri="{FF2B5EF4-FFF2-40B4-BE49-F238E27FC236}">
                <a16:creationId xmlns:a16="http://schemas.microsoft.com/office/drawing/2014/main" id="{896B13F1-D105-85B5-BD3F-AECFEADE0D8C}"/>
              </a:ext>
            </a:extLst>
          </p:cNvPr>
          <p:cNvSpPr/>
          <p:nvPr/>
        </p:nvSpPr>
        <p:spPr>
          <a:xfrm>
            <a:off x="7177960" y="3043178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A69022B4-22DC-0AC0-82D4-F62809664C63}"/>
              </a:ext>
            </a:extLst>
          </p:cNvPr>
          <p:cNvGrpSpPr/>
          <p:nvPr/>
        </p:nvGrpSpPr>
        <p:grpSpPr>
          <a:xfrm>
            <a:off x="8340276" y="3188963"/>
            <a:ext cx="2864885" cy="941171"/>
            <a:chOff x="16925235" y="5980899"/>
            <a:chExt cx="6128045" cy="3108960"/>
          </a:xfrm>
        </p:grpSpPr>
        <p:sp useBgFill="1">
          <p:nvSpPr>
            <p:cNvPr id="82" name="Retângulo Arredondado 40">
              <a:extLst>
                <a:ext uri="{FF2B5EF4-FFF2-40B4-BE49-F238E27FC236}">
                  <a16:creationId xmlns:a16="http://schemas.microsoft.com/office/drawing/2014/main" id="{920F53D5-AD4D-1EAF-33C0-8DB382C13985}"/>
                </a:ext>
              </a:extLst>
            </p:cNvPr>
            <p:cNvSpPr/>
            <p:nvPr/>
          </p:nvSpPr>
          <p:spPr>
            <a:xfrm>
              <a:off x="16925235" y="5980899"/>
              <a:ext cx="6128045" cy="3108960"/>
            </a:xfrm>
            <a:prstGeom prst="roundRect">
              <a:avLst>
                <a:gd name="adj" fmla="val 29608"/>
              </a:avLst>
            </a:prstGeom>
            <a:ln>
              <a:noFill/>
            </a:ln>
            <a:effectLst>
              <a:innerShdw blurRad="127000">
                <a:prstClr val="black">
                  <a:alpha val="4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83" name="CaixaDeTexto 82">
              <a:extLst>
                <a:ext uri="{FF2B5EF4-FFF2-40B4-BE49-F238E27FC236}">
                  <a16:creationId xmlns:a16="http://schemas.microsoft.com/office/drawing/2014/main" id="{D8F9CB93-01E5-C577-E4B2-4F8EC4012922}"/>
                </a:ext>
              </a:extLst>
            </p:cNvPr>
            <p:cNvSpPr txBox="1"/>
            <p:nvPr/>
          </p:nvSpPr>
          <p:spPr>
            <a:xfrm>
              <a:off x="18739183" y="6226621"/>
              <a:ext cx="3900499" cy="21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+mj-lt"/>
                  <a:ea typeface="Source Sans Pro" panose="020B0503030403020204" pitchFamily="34" charset="0"/>
                </a:rPr>
                <a:t>Brindes e Presentes</a:t>
              </a:r>
            </a:p>
          </p:txBody>
        </p:sp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id="{89FFE0B5-C174-3DE2-CB61-856FF57B81D6}"/>
                </a:ext>
              </a:extLst>
            </p:cNvPr>
            <p:cNvSpPr txBox="1"/>
            <p:nvPr/>
          </p:nvSpPr>
          <p:spPr>
            <a:xfrm>
              <a:off x="18739183" y="7000102"/>
              <a:ext cx="3900499" cy="12200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latin typeface="+mj-lt"/>
                <a:ea typeface="Source Sans Pro Light" panose="020B0403030403020204" pitchFamily="34" charset="0"/>
              </a:endParaRPr>
            </a:p>
          </p:txBody>
        </p:sp>
      </p:grpSp>
      <p:sp>
        <p:nvSpPr>
          <p:cNvPr id="85" name="bola5">
            <a:extLst>
              <a:ext uri="{FF2B5EF4-FFF2-40B4-BE49-F238E27FC236}">
                <a16:creationId xmlns:a16="http://schemas.microsoft.com/office/drawing/2014/main" id="{3F6CF377-75C8-3EFD-C091-CE33A41A70B4}"/>
              </a:ext>
            </a:extLst>
          </p:cNvPr>
          <p:cNvSpPr/>
          <p:nvPr/>
        </p:nvSpPr>
        <p:spPr>
          <a:xfrm>
            <a:off x="8426532" y="3273479"/>
            <a:ext cx="810000" cy="8100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sx="103000" sy="103000" algn="ctr" rotWithShape="0">
              <a:schemeClr val="accent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pic>
        <p:nvPicPr>
          <p:cNvPr id="86" name="ic5">
            <a:extLst>
              <a:ext uri="{FF2B5EF4-FFF2-40B4-BE49-F238E27FC236}">
                <a16:creationId xmlns:a16="http://schemas.microsoft.com/office/drawing/2014/main" id="{262EB3E7-7A50-E2F1-FC69-D8E174992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17050" y="4429860"/>
            <a:ext cx="437248" cy="437248"/>
          </a:xfrm>
          <a:prstGeom prst="rect">
            <a:avLst/>
          </a:prstGeom>
        </p:spPr>
      </p:pic>
      <p:grpSp>
        <p:nvGrpSpPr>
          <p:cNvPr id="87" name="Agrupar 86">
            <a:extLst>
              <a:ext uri="{FF2B5EF4-FFF2-40B4-BE49-F238E27FC236}">
                <a16:creationId xmlns:a16="http://schemas.microsoft.com/office/drawing/2014/main" id="{BBF871F9-47A5-C694-CBB7-0C0590D26BC4}"/>
              </a:ext>
            </a:extLst>
          </p:cNvPr>
          <p:cNvGrpSpPr/>
          <p:nvPr/>
        </p:nvGrpSpPr>
        <p:grpSpPr>
          <a:xfrm>
            <a:off x="8303776" y="4321079"/>
            <a:ext cx="2906454" cy="941171"/>
            <a:chOff x="16925235" y="5980899"/>
            <a:chExt cx="6128045" cy="3108960"/>
          </a:xfrm>
        </p:grpSpPr>
        <p:sp useBgFill="1">
          <p:nvSpPr>
            <p:cNvPr id="88" name="Retângulo Arredondado 40">
              <a:extLst>
                <a:ext uri="{FF2B5EF4-FFF2-40B4-BE49-F238E27FC236}">
                  <a16:creationId xmlns:a16="http://schemas.microsoft.com/office/drawing/2014/main" id="{CD6F4005-6D57-3934-A7BC-ACC5237BA885}"/>
                </a:ext>
              </a:extLst>
            </p:cNvPr>
            <p:cNvSpPr/>
            <p:nvPr/>
          </p:nvSpPr>
          <p:spPr>
            <a:xfrm>
              <a:off x="16925235" y="5980899"/>
              <a:ext cx="6128045" cy="3108960"/>
            </a:xfrm>
            <a:prstGeom prst="roundRect">
              <a:avLst>
                <a:gd name="adj" fmla="val 29608"/>
              </a:avLst>
            </a:prstGeom>
            <a:ln>
              <a:noFill/>
            </a:ln>
            <a:effectLst>
              <a:innerShdw blurRad="127000">
                <a:prstClr val="black">
                  <a:alpha val="4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89" name="CaixaDeTexto 88">
              <a:extLst>
                <a:ext uri="{FF2B5EF4-FFF2-40B4-BE49-F238E27FC236}">
                  <a16:creationId xmlns:a16="http://schemas.microsoft.com/office/drawing/2014/main" id="{128F1A56-4633-F457-EE60-BED4A01B834D}"/>
                </a:ext>
              </a:extLst>
            </p:cNvPr>
            <p:cNvSpPr txBox="1"/>
            <p:nvPr/>
          </p:nvSpPr>
          <p:spPr>
            <a:xfrm>
              <a:off x="18891883" y="6836626"/>
              <a:ext cx="3900499" cy="1220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+mj-lt"/>
                  <a:ea typeface="Source Sans Pro" panose="020B0503030403020204" pitchFamily="34" charset="0"/>
                </a:rPr>
                <a:t>Capacitação</a:t>
              </a:r>
            </a:p>
          </p:txBody>
        </p:sp>
        <p:sp>
          <p:nvSpPr>
            <p:cNvPr id="90" name="CaixaDeTexto 89">
              <a:extLst>
                <a:ext uri="{FF2B5EF4-FFF2-40B4-BE49-F238E27FC236}">
                  <a16:creationId xmlns:a16="http://schemas.microsoft.com/office/drawing/2014/main" id="{1183B44B-D380-AC87-1422-F49868007798}"/>
                </a:ext>
              </a:extLst>
            </p:cNvPr>
            <p:cNvSpPr txBox="1"/>
            <p:nvPr/>
          </p:nvSpPr>
          <p:spPr>
            <a:xfrm>
              <a:off x="18739183" y="7000102"/>
              <a:ext cx="3900499" cy="12200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latin typeface="+mj-lt"/>
                <a:ea typeface="Source Sans Pro Light" panose="020B0403030403020204" pitchFamily="34" charset="0"/>
              </a:endParaRPr>
            </a:p>
          </p:txBody>
        </p:sp>
      </p:grpSp>
      <p:sp>
        <p:nvSpPr>
          <p:cNvPr id="91" name="bola5">
            <a:extLst>
              <a:ext uri="{FF2B5EF4-FFF2-40B4-BE49-F238E27FC236}">
                <a16:creationId xmlns:a16="http://schemas.microsoft.com/office/drawing/2014/main" id="{BA258FB4-721C-4322-3452-B9A0BF158181}"/>
              </a:ext>
            </a:extLst>
          </p:cNvPr>
          <p:cNvSpPr/>
          <p:nvPr/>
        </p:nvSpPr>
        <p:spPr>
          <a:xfrm>
            <a:off x="8390032" y="4405595"/>
            <a:ext cx="810000" cy="8100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sx="103000" sy="103000" algn="ctr" rotWithShape="0">
              <a:schemeClr val="accent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pic>
        <p:nvPicPr>
          <p:cNvPr id="93" name="ic5">
            <a:extLst>
              <a:ext uri="{FF2B5EF4-FFF2-40B4-BE49-F238E27FC236}">
                <a16:creationId xmlns:a16="http://schemas.microsoft.com/office/drawing/2014/main" id="{ACA5C6FB-9D66-8B5B-7E35-18285A2FF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603203" y="3447718"/>
            <a:ext cx="437248" cy="437248"/>
          </a:xfrm>
          <a:prstGeom prst="rect">
            <a:avLst/>
          </a:prstGeom>
        </p:spPr>
      </p:pic>
      <p:sp>
        <p:nvSpPr>
          <p:cNvPr id="94" name="Oval 65">
            <a:extLst>
              <a:ext uri="{FF2B5EF4-FFF2-40B4-BE49-F238E27FC236}">
                <a16:creationId xmlns:a16="http://schemas.microsoft.com/office/drawing/2014/main" id="{BD2EA0F5-3293-624D-37B0-748F6E821846}"/>
              </a:ext>
            </a:extLst>
          </p:cNvPr>
          <p:cNvSpPr/>
          <p:nvPr/>
        </p:nvSpPr>
        <p:spPr>
          <a:xfrm>
            <a:off x="7171162" y="3721941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95" name="Oval 66">
            <a:extLst>
              <a:ext uri="{FF2B5EF4-FFF2-40B4-BE49-F238E27FC236}">
                <a16:creationId xmlns:a16="http://schemas.microsoft.com/office/drawing/2014/main" id="{D6AEAEE5-CBF3-7B1A-E55C-3802C0B9CB7F}"/>
              </a:ext>
            </a:extLst>
          </p:cNvPr>
          <p:cNvSpPr/>
          <p:nvPr/>
        </p:nvSpPr>
        <p:spPr>
          <a:xfrm>
            <a:off x="7168780" y="3718765"/>
            <a:ext cx="192074" cy="192074"/>
          </a:xfrm>
          <a:prstGeom prst="ellipse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63500" dist="38100" dir="2700000" algn="tl" rotWithShape="0">
              <a:schemeClr val="tx1">
                <a:alpha val="7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96" name="Título 1">
            <a:extLst>
              <a:ext uri="{FF2B5EF4-FFF2-40B4-BE49-F238E27FC236}">
                <a16:creationId xmlns:a16="http://schemas.microsoft.com/office/drawing/2014/main" id="{0C3F5941-E906-6370-BABC-1CB1A879D8E6}"/>
              </a:ext>
            </a:extLst>
          </p:cNvPr>
          <p:cNvSpPr txBox="1">
            <a:spLocks/>
          </p:cNvSpPr>
          <p:nvPr/>
        </p:nvSpPr>
        <p:spPr>
          <a:xfrm>
            <a:off x="-67938" y="-7554"/>
            <a:ext cx="12304542" cy="7798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Tahoma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rgbClr val="DD4F05"/>
                </a:solidFill>
              </a:rPr>
              <a:t>Alterações 2023</a:t>
            </a:r>
          </a:p>
        </p:txBody>
      </p:sp>
      <p:sp>
        <p:nvSpPr>
          <p:cNvPr id="105" name="Champion">
            <a:extLst>
              <a:ext uri="{FF2B5EF4-FFF2-40B4-BE49-F238E27FC236}">
                <a16:creationId xmlns:a16="http://schemas.microsoft.com/office/drawing/2014/main" id="{A9E7998E-6B76-DBDA-0917-87A802CF9D64}"/>
              </a:ext>
            </a:extLst>
          </p:cNvPr>
          <p:cNvSpPr>
            <a:spLocks noEditPoints="1"/>
          </p:cNvSpPr>
          <p:nvPr/>
        </p:nvSpPr>
        <p:spPr bwMode="auto">
          <a:xfrm>
            <a:off x="8620885" y="2350965"/>
            <a:ext cx="425841" cy="424920"/>
          </a:xfrm>
          <a:custGeom>
            <a:avLst/>
            <a:gdLst>
              <a:gd name="T0" fmla="*/ 168 w 256"/>
              <a:gd name="T1" fmla="*/ 184 h 256"/>
              <a:gd name="T2" fmla="*/ 192 w 256"/>
              <a:gd name="T3" fmla="*/ 116 h 256"/>
              <a:gd name="T4" fmla="*/ 147 w 256"/>
              <a:gd name="T5" fmla="*/ 44 h 256"/>
              <a:gd name="T6" fmla="*/ 102 w 256"/>
              <a:gd name="T7" fmla="*/ 26 h 256"/>
              <a:gd name="T8" fmla="*/ 64 w 256"/>
              <a:gd name="T9" fmla="*/ 83 h 256"/>
              <a:gd name="T10" fmla="*/ 88 w 256"/>
              <a:gd name="T11" fmla="*/ 130 h 256"/>
              <a:gd name="T12" fmla="*/ 76 w 256"/>
              <a:gd name="T13" fmla="*/ 192 h 256"/>
              <a:gd name="T14" fmla="*/ 0 w 256"/>
              <a:gd name="T15" fmla="*/ 256 h 256"/>
              <a:gd name="T16" fmla="*/ 180 w 256"/>
              <a:gd name="T17" fmla="*/ 208 h 256"/>
              <a:gd name="T18" fmla="*/ 8 w 256"/>
              <a:gd name="T19" fmla="*/ 248 h 256"/>
              <a:gd name="T20" fmla="*/ 76 w 256"/>
              <a:gd name="T21" fmla="*/ 248 h 256"/>
              <a:gd name="T22" fmla="*/ 128 w 256"/>
              <a:gd name="T23" fmla="*/ 44 h 256"/>
              <a:gd name="T24" fmla="*/ 88 w 256"/>
              <a:gd name="T25" fmla="*/ 79 h 256"/>
              <a:gd name="T26" fmla="*/ 72 w 256"/>
              <a:gd name="T27" fmla="*/ 116 h 256"/>
              <a:gd name="T28" fmla="*/ 155 w 256"/>
              <a:gd name="T29" fmla="*/ 52 h 256"/>
              <a:gd name="T30" fmla="*/ 176 w 256"/>
              <a:gd name="T31" fmla="*/ 124 h 256"/>
              <a:gd name="T32" fmla="*/ 164 w 256"/>
              <a:gd name="T33" fmla="*/ 75 h 256"/>
              <a:gd name="T34" fmla="*/ 152 w 256"/>
              <a:gd name="T35" fmla="*/ 192 h 256"/>
              <a:gd name="T36" fmla="*/ 128 w 256"/>
              <a:gd name="T37" fmla="*/ 140 h 256"/>
              <a:gd name="T38" fmla="*/ 104 w 256"/>
              <a:gd name="T39" fmla="*/ 192 h 256"/>
              <a:gd name="T40" fmla="*/ 92 w 256"/>
              <a:gd name="T41" fmla="*/ 75 h 256"/>
              <a:gd name="T42" fmla="*/ 84 w 256"/>
              <a:gd name="T43" fmla="*/ 248 h 256"/>
              <a:gd name="T44" fmla="*/ 172 w 256"/>
              <a:gd name="T45" fmla="*/ 248 h 256"/>
              <a:gd name="T46" fmla="*/ 180 w 256"/>
              <a:gd name="T47" fmla="*/ 248 h 256"/>
              <a:gd name="T48" fmla="*/ 132 w 256"/>
              <a:gd name="T49" fmla="*/ 212 h 256"/>
              <a:gd name="T50" fmla="*/ 132 w 256"/>
              <a:gd name="T51" fmla="*/ 236 h 256"/>
              <a:gd name="T52" fmla="*/ 236 w 256"/>
              <a:gd name="T53" fmla="*/ 28 h 256"/>
              <a:gd name="T54" fmla="*/ 228 w 256"/>
              <a:gd name="T55" fmla="*/ 20 h 256"/>
              <a:gd name="T56" fmla="*/ 244 w 256"/>
              <a:gd name="T57" fmla="*/ 44 h 256"/>
              <a:gd name="T58" fmla="*/ 252 w 256"/>
              <a:gd name="T59" fmla="*/ 36 h 256"/>
              <a:gd name="T60" fmla="*/ 244 w 256"/>
              <a:gd name="T61" fmla="*/ 44 h 256"/>
              <a:gd name="T62" fmla="*/ 236 w 256"/>
              <a:gd name="T63" fmla="*/ 52 h 256"/>
              <a:gd name="T64" fmla="*/ 228 w 256"/>
              <a:gd name="T65" fmla="*/ 60 h 256"/>
              <a:gd name="T66" fmla="*/ 220 w 256"/>
              <a:gd name="T67" fmla="*/ 44 h 256"/>
              <a:gd name="T68" fmla="*/ 212 w 256"/>
              <a:gd name="T69" fmla="*/ 36 h 256"/>
              <a:gd name="T70" fmla="*/ 24 w 256"/>
              <a:gd name="T71" fmla="*/ 136 h 256"/>
              <a:gd name="T72" fmla="*/ 24 w 256"/>
              <a:gd name="T73" fmla="*/ 120 h 256"/>
              <a:gd name="T74" fmla="*/ 24 w 256"/>
              <a:gd name="T75" fmla="*/ 136 h 256"/>
              <a:gd name="T76" fmla="*/ 48 w 256"/>
              <a:gd name="T77" fmla="*/ 144 h 256"/>
              <a:gd name="T78" fmla="*/ 32 w 256"/>
              <a:gd name="T79" fmla="*/ 144 h 256"/>
              <a:gd name="T80" fmla="*/ 28 w 256"/>
              <a:gd name="T81" fmla="*/ 164 h 256"/>
              <a:gd name="T82" fmla="*/ 20 w 256"/>
              <a:gd name="T83" fmla="*/ 156 h 256"/>
              <a:gd name="T84" fmla="*/ 4 w 256"/>
              <a:gd name="T85" fmla="*/ 148 h 256"/>
              <a:gd name="T86" fmla="*/ 12 w 256"/>
              <a:gd name="T87" fmla="*/ 140 h 256"/>
              <a:gd name="T88" fmla="*/ 4 w 256"/>
              <a:gd name="T89" fmla="*/ 14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6" h="256">
                <a:moveTo>
                  <a:pt x="180" y="192"/>
                </a:moveTo>
                <a:cubicBezTo>
                  <a:pt x="166" y="192"/>
                  <a:pt x="166" y="192"/>
                  <a:pt x="166" y="192"/>
                </a:cubicBezTo>
                <a:cubicBezTo>
                  <a:pt x="167" y="190"/>
                  <a:pt x="168" y="187"/>
                  <a:pt x="168" y="184"/>
                </a:cubicBezTo>
                <a:cubicBezTo>
                  <a:pt x="168" y="130"/>
                  <a:pt x="168" y="130"/>
                  <a:pt x="168" y="130"/>
                </a:cubicBezTo>
                <a:cubicBezTo>
                  <a:pt x="170" y="131"/>
                  <a:pt x="173" y="132"/>
                  <a:pt x="176" y="132"/>
                </a:cubicBezTo>
                <a:cubicBezTo>
                  <a:pt x="185" y="132"/>
                  <a:pt x="192" y="125"/>
                  <a:pt x="192" y="116"/>
                </a:cubicBezTo>
                <a:cubicBezTo>
                  <a:pt x="192" y="83"/>
                  <a:pt x="192" y="83"/>
                  <a:pt x="192" y="83"/>
                </a:cubicBezTo>
                <a:cubicBezTo>
                  <a:pt x="192" y="59"/>
                  <a:pt x="178" y="44"/>
                  <a:pt x="155" y="44"/>
                </a:cubicBezTo>
                <a:cubicBezTo>
                  <a:pt x="147" y="44"/>
                  <a:pt x="147" y="44"/>
                  <a:pt x="147" y="44"/>
                </a:cubicBezTo>
                <a:cubicBezTo>
                  <a:pt x="151" y="39"/>
                  <a:pt x="154" y="33"/>
                  <a:pt x="154" y="26"/>
                </a:cubicBezTo>
                <a:cubicBezTo>
                  <a:pt x="154" y="12"/>
                  <a:pt x="142" y="0"/>
                  <a:pt x="128" y="0"/>
                </a:cubicBezTo>
                <a:cubicBezTo>
                  <a:pt x="114" y="0"/>
                  <a:pt x="102" y="12"/>
                  <a:pt x="102" y="26"/>
                </a:cubicBezTo>
                <a:cubicBezTo>
                  <a:pt x="102" y="33"/>
                  <a:pt x="105" y="39"/>
                  <a:pt x="109" y="44"/>
                </a:cubicBezTo>
                <a:cubicBezTo>
                  <a:pt x="101" y="44"/>
                  <a:pt x="101" y="44"/>
                  <a:pt x="101" y="44"/>
                </a:cubicBezTo>
                <a:cubicBezTo>
                  <a:pt x="78" y="44"/>
                  <a:pt x="64" y="59"/>
                  <a:pt x="64" y="83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4" y="125"/>
                  <a:pt x="71" y="132"/>
                  <a:pt x="80" y="132"/>
                </a:cubicBezTo>
                <a:cubicBezTo>
                  <a:pt x="83" y="132"/>
                  <a:pt x="86" y="131"/>
                  <a:pt x="88" y="130"/>
                </a:cubicBezTo>
                <a:cubicBezTo>
                  <a:pt x="88" y="184"/>
                  <a:pt x="88" y="184"/>
                  <a:pt x="88" y="184"/>
                </a:cubicBezTo>
                <a:cubicBezTo>
                  <a:pt x="88" y="187"/>
                  <a:pt x="89" y="190"/>
                  <a:pt x="90" y="192"/>
                </a:cubicBezTo>
                <a:cubicBezTo>
                  <a:pt x="76" y="192"/>
                  <a:pt x="76" y="192"/>
                  <a:pt x="76" y="192"/>
                </a:cubicBezTo>
                <a:cubicBezTo>
                  <a:pt x="76" y="220"/>
                  <a:pt x="76" y="220"/>
                  <a:pt x="76" y="220"/>
                </a:cubicBezTo>
                <a:cubicBezTo>
                  <a:pt x="0" y="220"/>
                  <a:pt x="0" y="220"/>
                  <a:pt x="0" y="220"/>
                </a:cubicBezTo>
                <a:cubicBezTo>
                  <a:pt x="0" y="256"/>
                  <a:pt x="0" y="256"/>
                  <a:pt x="0" y="256"/>
                </a:cubicBezTo>
                <a:cubicBezTo>
                  <a:pt x="256" y="256"/>
                  <a:pt x="256" y="256"/>
                  <a:pt x="256" y="256"/>
                </a:cubicBezTo>
                <a:cubicBezTo>
                  <a:pt x="256" y="208"/>
                  <a:pt x="256" y="208"/>
                  <a:pt x="256" y="208"/>
                </a:cubicBezTo>
                <a:cubicBezTo>
                  <a:pt x="180" y="208"/>
                  <a:pt x="180" y="208"/>
                  <a:pt x="180" y="208"/>
                </a:cubicBezTo>
                <a:lnTo>
                  <a:pt x="180" y="192"/>
                </a:lnTo>
                <a:close/>
                <a:moveTo>
                  <a:pt x="76" y="248"/>
                </a:moveTo>
                <a:cubicBezTo>
                  <a:pt x="8" y="248"/>
                  <a:pt x="8" y="248"/>
                  <a:pt x="8" y="248"/>
                </a:cubicBezTo>
                <a:cubicBezTo>
                  <a:pt x="8" y="228"/>
                  <a:pt x="8" y="228"/>
                  <a:pt x="8" y="228"/>
                </a:cubicBezTo>
                <a:cubicBezTo>
                  <a:pt x="76" y="228"/>
                  <a:pt x="76" y="228"/>
                  <a:pt x="76" y="228"/>
                </a:cubicBezTo>
                <a:lnTo>
                  <a:pt x="76" y="248"/>
                </a:lnTo>
                <a:close/>
                <a:moveTo>
                  <a:pt x="128" y="8"/>
                </a:moveTo>
                <a:cubicBezTo>
                  <a:pt x="138" y="8"/>
                  <a:pt x="146" y="16"/>
                  <a:pt x="146" y="26"/>
                </a:cubicBezTo>
                <a:cubicBezTo>
                  <a:pt x="146" y="36"/>
                  <a:pt x="138" y="44"/>
                  <a:pt x="128" y="44"/>
                </a:cubicBezTo>
                <a:cubicBezTo>
                  <a:pt x="118" y="44"/>
                  <a:pt x="110" y="36"/>
                  <a:pt x="110" y="26"/>
                </a:cubicBezTo>
                <a:cubicBezTo>
                  <a:pt x="110" y="16"/>
                  <a:pt x="118" y="8"/>
                  <a:pt x="128" y="8"/>
                </a:cubicBezTo>
                <a:close/>
                <a:moveTo>
                  <a:pt x="88" y="79"/>
                </a:moveTo>
                <a:cubicBezTo>
                  <a:pt x="88" y="116"/>
                  <a:pt x="88" y="116"/>
                  <a:pt x="88" y="116"/>
                </a:cubicBezTo>
                <a:cubicBezTo>
                  <a:pt x="88" y="120"/>
                  <a:pt x="84" y="124"/>
                  <a:pt x="80" y="124"/>
                </a:cubicBezTo>
                <a:cubicBezTo>
                  <a:pt x="76" y="124"/>
                  <a:pt x="72" y="120"/>
                  <a:pt x="72" y="116"/>
                </a:cubicBezTo>
                <a:cubicBezTo>
                  <a:pt x="72" y="83"/>
                  <a:pt x="72" y="83"/>
                  <a:pt x="72" y="83"/>
                </a:cubicBezTo>
                <a:cubicBezTo>
                  <a:pt x="72" y="63"/>
                  <a:pt x="83" y="52"/>
                  <a:pt x="101" y="52"/>
                </a:cubicBezTo>
                <a:cubicBezTo>
                  <a:pt x="155" y="52"/>
                  <a:pt x="155" y="52"/>
                  <a:pt x="155" y="52"/>
                </a:cubicBezTo>
                <a:cubicBezTo>
                  <a:pt x="173" y="52"/>
                  <a:pt x="184" y="63"/>
                  <a:pt x="184" y="83"/>
                </a:cubicBezTo>
                <a:cubicBezTo>
                  <a:pt x="184" y="116"/>
                  <a:pt x="184" y="116"/>
                  <a:pt x="184" y="116"/>
                </a:cubicBezTo>
                <a:cubicBezTo>
                  <a:pt x="184" y="120"/>
                  <a:pt x="180" y="124"/>
                  <a:pt x="176" y="124"/>
                </a:cubicBezTo>
                <a:cubicBezTo>
                  <a:pt x="172" y="124"/>
                  <a:pt x="168" y="120"/>
                  <a:pt x="168" y="116"/>
                </a:cubicBezTo>
                <a:cubicBezTo>
                  <a:pt x="168" y="79"/>
                  <a:pt x="168" y="79"/>
                  <a:pt x="168" y="79"/>
                </a:cubicBezTo>
                <a:cubicBezTo>
                  <a:pt x="168" y="76"/>
                  <a:pt x="166" y="75"/>
                  <a:pt x="164" y="75"/>
                </a:cubicBezTo>
                <a:cubicBezTo>
                  <a:pt x="162" y="75"/>
                  <a:pt x="160" y="76"/>
                  <a:pt x="160" y="79"/>
                </a:cubicBezTo>
                <a:cubicBezTo>
                  <a:pt x="160" y="184"/>
                  <a:pt x="160" y="184"/>
                  <a:pt x="160" y="184"/>
                </a:cubicBezTo>
                <a:cubicBezTo>
                  <a:pt x="160" y="189"/>
                  <a:pt x="157" y="192"/>
                  <a:pt x="152" y="192"/>
                </a:cubicBezTo>
                <a:cubicBezTo>
                  <a:pt x="132" y="192"/>
                  <a:pt x="132" y="192"/>
                  <a:pt x="132" y="192"/>
                </a:cubicBezTo>
                <a:cubicBezTo>
                  <a:pt x="132" y="144"/>
                  <a:pt x="132" y="144"/>
                  <a:pt x="132" y="144"/>
                </a:cubicBezTo>
                <a:cubicBezTo>
                  <a:pt x="132" y="142"/>
                  <a:pt x="130" y="140"/>
                  <a:pt x="128" y="140"/>
                </a:cubicBezTo>
                <a:cubicBezTo>
                  <a:pt x="126" y="140"/>
                  <a:pt x="124" y="142"/>
                  <a:pt x="124" y="144"/>
                </a:cubicBezTo>
                <a:cubicBezTo>
                  <a:pt x="124" y="192"/>
                  <a:pt x="124" y="192"/>
                  <a:pt x="124" y="192"/>
                </a:cubicBezTo>
                <a:cubicBezTo>
                  <a:pt x="104" y="192"/>
                  <a:pt x="104" y="192"/>
                  <a:pt x="104" y="192"/>
                </a:cubicBezTo>
                <a:cubicBezTo>
                  <a:pt x="99" y="192"/>
                  <a:pt x="96" y="189"/>
                  <a:pt x="96" y="184"/>
                </a:cubicBezTo>
                <a:cubicBezTo>
                  <a:pt x="96" y="79"/>
                  <a:pt x="96" y="79"/>
                  <a:pt x="96" y="79"/>
                </a:cubicBezTo>
                <a:cubicBezTo>
                  <a:pt x="96" y="76"/>
                  <a:pt x="94" y="75"/>
                  <a:pt x="92" y="75"/>
                </a:cubicBezTo>
                <a:cubicBezTo>
                  <a:pt x="90" y="75"/>
                  <a:pt x="88" y="76"/>
                  <a:pt x="88" y="79"/>
                </a:cubicBezTo>
                <a:close/>
                <a:moveTo>
                  <a:pt x="172" y="248"/>
                </a:moveTo>
                <a:cubicBezTo>
                  <a:pt x="84" y="248"/>
                  <a:pt x="84" y="248"/>
                  <a:pt x="84" y="248"/>
                </a:cubicBezTo>
                <a:cubicBezTo>
                  <a:pt x="84" y="200"/>
                  <a:pt x="84" y="200"/>
                  <a:pt x="84" y="200"/>
                </a:cubicBezTo>
                <a:cubicBezTo>
                  <a:pt x="172" y="200"/>
                  <a:pt x="172" y="200"/>
                  <a:pt x="172" y="200"/>
                </a:cubicBezTo>
                <a:lnTo>
                  <a:pt x="172" y="248"/>
                </a:lnTo>
                <a:close/>
                <a:moveTo>
                  <a:pt x="248" y="216"/>
                </a:moveTo>
                <a:cubicBezTo>
                  <a:pt x="248" y="248"/>
                  <a:pt x="248" y="248"/>
                  <a:pt x="248" y="248"/>
                </a:cubicBezTo>
                <a:cubicBezTo>
                  <a:pt x="180" y="248"/>
                  <a:pt x="180" y="248"/>
                  <a:pt x="180" y="248"/>
                </a:cubicBezTo>
                <a:cubicBezTo>
                  <a:pt x="180" y="216"/>
                  <a:pt x="180" y="216"/>
                  <a:pt x="180" y="216"/>
                </a:cubicBezTo>
                <a:lnTo>
                  <a:pt x="248" y="216"/>
                </a:lnTo>
                <a:close/>
                <a:moveTo>
                  <a:pt x="132" y="212"/>
                </a:moveTo>
                <a:cubicBezTo>
                  <a:pt x="124" y="212"/>
                  <a:pt x="124" y="212"/>
                  <a:pt x="124" y="212"/>
                </a:cubicBezTo>
                <a:cubicBezTo>
                  <a:pt x="124" y="236"/>
                  <a:pt x="124" y="236"/>
                  <a:pt x="124" y="236"/>
                </a:cubicBezTo>
                <a:cubicBezTo>
                  <a:pt x="132" y="236"/>
                  <a:pt x="132" y="236"/>
                  <a:pt x="132" y="236"/>
                </a:cubicBezTo>
                <a:lnTo>
                  <a:pt x="132" y="212"/>
                </a:lnTo>
                <a:close/>
                <a:moveTo>
                  <a:pt x="232" y="32"/>
                </a:moveTo>
                <a:cubicBezTo>
                  <a:pt x="234" y="32"/>
                  <a:pt x="236" y="30"/>
                  <a:pt x="236" y="28"/>
                </a:cubicBezTo>
                <a:cubicBezTo>
                  <a:pt x="236" y="20"/>
                  <a:pt x="236" y="20"/>
                  <a:pt x="236" y="20"/>
                </a:cubicBezTo>
                <a:cubicBezTo>
                  <a:pt x="236" y="18"/>
                  <a:pt x="234" y="16"/>
                  <a:pt x="232" y="16"/>
                </a:cubicBezTo>
                <a:cubicBezTo>
                  <a:pt x="230" y="16"/>
                  <a:pt x="228" y="18"/>
                  <a:pt x="228" y="20"/>
                </a:cubicBezTo>
                <a:cubicBezTo>
                  <a:pt x="228" y="28"/>
                  <a:pt x="228" y="28"/>
                  <a:pt x="228" y="28"/>
                </a:cubicBezTo>
                <a:cubicBezTo>
                  <a:pt x="228" y="30"/>
                  <a:pt x="230" y="32"/>
                  <a:pt x="232" y="32"/>
                </a:cubicBezTo>
                <a:close/>
                <a:moveTo>
                  <a:pt x="244" y="44"/>
                </a:moveTo>
                <a:cubicBezTo>
                  <a:pt x="252" y="44"/>
                  <a:pt x="252" y="44"/>
                  <a:pt x="252" y="44"/>
                </a:cubicBezTo>
                <a:cubicBezTo>
                  <a:pt x="254" y="44"/>
                  <a:pt x="256" y="42"/>
                  <a:pt x="256" y="40"/>
                </a:cubicBezTo>
                <a:cubicBezTo>
                  <a:pt x="256" y="38"/>
                  <a:pt x="254" y="36"/>
                  <a:pt x="252" y="36"/>
                </a:cubicBezTo>
                <a:cubicBezTo>
                  <a:pt x="244" y="36"/>
                  <a:pt x="244" y="36"/>
                  <a:pt x="244" y="36"/>
                </a:cubicBezTo>
                <a:cubicBezTo>
                  <a:pt x="242" y="36"/>
                  <a:pt x="240" y="38"/>
                  <a:pt x="240" y="40"/>
                </a:cubicBezTo>
                <a:cubicBezTo>
                  <a:pt x="240" y="42"/>
                  <a:pt x="242" y="44"/>
                  <a:pt x="244" y="44"/>
                </a:cubicBezTo>
                <a:close/>
                <a:moveTo>
                  <a:pt x="232" y="64"/>
                </a:moveTo>
                <a:cubicBezTo>
                  <a:pt x="234" y="64"/>
                  <a:pt x="236" y="62"/>
                  <a:pt x="236" y="60"/>
                </a:cubicBezTo>
                <a:cubicBezTo>
                  <a:pt x="236" y="52"/>
                  <a:pt x="236" y="52"/>
                  <a:pt x="236" y="52"/>
                </a:cubicBezTo>
                <a:cubicBezTo>
                  <a:pt x="236" y="50"/>
                  <a:pt x="234" y="48"/>
                  <a:pt x="232" y="48"/>
                </a:cubicBezTo>
                <a:cubicBezTo>
                  <a:pt x="230" y="48"/>
                  <a:pt x="228" y="50"/>
                  <a:pt x="228" y="52"/>
                </a:cubicBezTo>
                <a:cubicBezTo>
                  <a:pt x="228" y="60"/>
                  <a:pt x="228" y="60"/>
                  <a:pt x="228" y="60"/>
                </a:cubicBezTo>
                <a:cubicBezTo>
                  <a:pt x="228" y="62"/>
                  <a:pt x="230" y="64"/>
                  <a:pt x="232" y="64"/>
                </a:cubicBezTo>
                <a:close/>
                <a:moveTo>
                  <a:pt x="212" y="44"/>
                </a:moveTo>
                <a:cubicBezTo>
                  <a:pt x="220" y="44"/>
                  <a:pt x="220" y="44"/>
                  <a:pt x="220" y="44"/>
                </a:cubicBezTo>
                <a:cubicBezTo>
                  <a:pt x="222" y="44"/>
                  <a:pt x="224" y="42"/>
                  <a:pt x="224" y="40"/>
                </a:cubicBezTo>
                <a:cubicBezTo>
                  <a:pt x="224" y="38"/>
                  <a:pt x="222" y="36"/>
                  <a:pt x="220" y="36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10" y="36"/>
                  <a:pt x="208" y="38"/>
                  <a:pt x="208" y="40"/>
                </a:cubicBezTo>
                <a:cubicBezTo>
                  <a:pt x="208" y="42"/>
                  <a:pt x="210" y="44"/>
                  <a:pt x="212" y="44"/>
                </a:cubicBezTo>
                <a:close/>
                <a:moveTo>
                  <a:pt x="24" y="136"/>
                </a:moveTo>
                <a:cubicBezTo>
                  <a:pt x="26" y="136"/>
                  <a:pt x="28" y="134"/>
                  <a:pt x="28" y="132"/>
                </a:cubicBezTo>
                <a:cubicBezTo>
                  <a:pt x="28" y="124"/>
                  <a:pt x="28" y="124"/>
                  <a:pt x="28" y="124"/>
                </a:cubicBezTo>
                <a:cubicBezTo>
                  <a:pt x="28" y="122"/>
                  <a:pt x="26" y="120"/>
                  <a:pt x="24" y="120"/>
                </a:cubicBezTo>
                <a:cubicBezTo>
                  <a:pt x="22" y="120"/>
                  <a:pt x="20" y="122"/>
                  <a:pt x="20" y="124"/>
                </a:cubicBezTo>
                <a:cubicBezTo>
                  <a:pt x="20" y="132"/>
                  <a:pt x="20" y="132"/>
                  <a:pt x="20" y="132"/>
                </a:cubicBezTo>
                <a:cubicBezTo>
                  <a:pt x="20" y="134"/>
                  <a:pt x="22" y="136"/>
                  <a:pt x="24" y="136"/>
                </a:cubicBezTo>
                <a:close/>
                <a:moveTo>
                  <a:pt x="36" y="148"/>
                </a:moveTo>
                <a:cubicBezTo>
                  <a:pt x="44" y="148"/>
                  <a:pt x="44" y="148"/>
                  <a:pt x="44" y="148"/>
                </a:cubicBezTo>
                <a:cubicBezTo>
                  <a:pt x="46" y="148"/>
                  <a:pt x="48" y="146"/>
                  <a:pt x="48" y="144"/>
                </a:cubicBezTo>
                <a:cubicBezTo>
                  <a:pt x="48" y="142"/>
                  <a:pt x="46" y="140"/>
                  <a:pt x="44" y="140"/>
                </a:cubicBezTo>
                <a:cubicBezTo>
                  <a:pt x="36" y="140"/>
                  <a:pt x="36" y="140"/>
                  <a:pt x="36" y="140"/>
                </a:cubicBezTo>
                <a:cubicBezTo>
                  <a:pt x="34" y="140"/>
                  <a:pt x="32" y="142"/>
                  <a:pt x="32" y="144"/>
                </a:cubicBezTo>
                <a:cubicBezTo>
                  <a:pt x="32" y="146"/>
                  <a:pt x="34" y="148"/>
                  <a:pt x="36" y="148"/>
                </a:cubicBezTo>
                <a:close/>
                <a:moveTo>
                  <a:pt x="24" y="168"/>
                </a:moveTo>
                <a:cubicBezTo>
                  <a:pt x="26" y="168"/>
                  <a:pt x="28" y="166"/>
                  <a:pt x="28" y="164"/>
                </a:cubicBezTo>
                <a:cubicBezTo>
                  <a:pt x="28" y="156"/>
                  <a:pt x="28" y="156"/>
                  <a:pt x="28" y="156"/>
                </a:cubicBezTo>
                <a:cubicBezTo>
                  <a:pt x="28" y="154"/>
                  <a:pt x="26" y="152"/>
                  <a:pt x="24" y="152"/>
                </a:cubicBezTo>
                <a:cubicBezTo>
                  <a:pt x="22" y="152"/>
                  <a:pt x="20" y="154"/>
                  <a:pt x="20" y="156"/>
                </a:cubicBezTo>
                <a:cubicBezTo>
                  <a:pt x="20" y="164"/>
                  <a:pt x="20" y="164"/>
                  <a:pt x="20" y="164"/>
                </a:cubicBezTo>
                <a:cubicBezTo>
                  <a:pt x="20" y="166"/>
                  <a:pt x="22" y="168"/>
                  <a:pt x="24" y="168"/>
                </a:cubicBezTo>
                <a:close/>
                <a:moveTo>
                  <a:pt x="4" y="148"/>
                </a:moveTo>
                <a:cubicBezTo>
                  <a:pt x="12" y="148"/>
                  <a:pt x="12" y="148"/>
                  <a:pt x="12" y="148"/>
                </a:cubicBezTo>
                <a:cubicBezTo>
                  <a:pt x="14" y="148"/>
                  <a:pt x="16" y="146"/>
                  <a:pt x="16" y="144"/>
                </a:cubicBezTo>
                <a:cubicBezTo>
                  <a:pt x="16" y="142"/>
                  <a:pt x="14" y="140"/>
                  <a:pt x="12" y="140"/>
                </a:cubicBezTo>
                <a:cubicBezTo>
                  <a:pt x="4" y="140"/>
                  <a:pt x="4" y="140"/>
                  <a:pt x="4" y="140"/>
                </a:cubicBezTo>
                <a:cubicBezTo>
                  <a:pt x="2" y="140"/>
                  <a:pt x="0" y="142"/>
                  <a:pt x="0" y="144"/>
                </a:cubicBezTo>
                <a:cubicBezTo>
                  <a:pt x="0" y="146"/>
                  <a:pt x="2" y="148"/>
                  <a:pt x="4" y="1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106" name="Lock">
            <a:extLst>
              <a:ext uri="{FF2B5EF4-FFF2-40B4-BE49-F238E27FC236}">
                <a16:creationId xmlns:a16="http://schemas.microsoft.com/office/drawing/2014/main" id="{F526E3DD-ADBE-FD96-DD1A-70A6F4DD6497}"/>
              </a:ext>
            </a:extLst>
          </p:cNvPr>
          <p:cNvSpPr>
            <a:spLocks noEditPoints="1"/>
          </p:cNvSpPr>
          <p:nvPr/>
        </p:nvSpPr>
        <p:spPr bwMode="auto">
          <a:xfrm>
            <a:off x="8054572" y="1303735"/>
            <a:ext cx="514878" cy="461133"/>
          </a:xfrm>
          <a:custGeom>
            <a:avLst/>
            <a:gdLst>
              <a:gd name="T0" fmla="*/ 108 w 256"/>
              <a:gd name="T1" fmla="*/ 160 h 256"/>
              <a:gd name="T2" fmla="*/ 124 w 256"/>
              <a:gd name="T3" fmla="*/ 204 h 256"/>
              <a:gd name="T4" fmla="*/ 132 w 256"/>
              <a:gd name="T5" fmla="*/ 204 h 256"/>
              <a:gd name="T6" fmla="*/ 148 w 256"/>
              <a:gd name="T7" fmla="*/ 160 h 256"/>
              <a:gd name="T8" fmla="*/ 128 w 256"/>
              <a:gd name="T9" fmla="*/ 172 h 256"/>
              <a:gd name="T10" fmla="*/ 128 w 256"/>
              <a:gd name="T11" fmla="*/ 148 h 256"/>
              <a:gd name="T12" fmla="*/ 128 w 256"/>
              <a:gd name="T13" fmla="*/ 172 h 256"/>
              <a:gd name="T14" fmla="*/ 76 w 256"/>
              <a:gd name="T15" fmla="*/ 88 h 256"/>
              <a:gd name="T16" fmla="*/ 128 w 256"/>
              <a:gd name="T17" fmla="*/ 8 h 256"/>
              <a:gd name="T18" fmla="*/ 180 w 256"/>
              <a:gd name="T19" fmla="*/ 60 h 256"/>
              <a:gd name="T20" fmla="*/ 188 w 256"/>
              <a:gd name="T21" fmla="*/ 72 h 256"/>
              <a:gd name="T22" fmla="*/ 172 w 256"/>
              <a:gd name="T23" fmla="*/ 19 h 256"/>
              <a:gd name="T24" fmla="*/ 68 w 256"/>
              <a:gd name="T25" fmla="*/ 60 h 256"/>
              <a:gd name="T26" fmla="*/ 48 w 256"/>
              <a:gd name="T27" fmla="*/ 88 h 256"/>
              <a:gd name="T28" fmla="*/ 44 w 256"/>
              <a:gd name="T29" fmla="*/ 172 h 256"/>
              <a:gd name="T30" fmla="*/ 212 w 256"/>
              <a:gd name="T31" fmla="*/ 172 h 256"/>
              <a:gd name="T32" fmla="*/ 208 w 256"/>
              <a:gd name="T33" fmla="*/ 88 h 256"/>
              <a:gd name="T34" fmla="*/ 128 w 256"/>
              <a:gd name="T35" fmla="*/ 248 h 256"/>
              <a:gd name="T36" fmla="*/ 52 w 256"/>
              <a:gd name="T37" fmla="*/ 120 h 256"/>
              <a:gd name="T38" fmla="*/ 180 w 256"/>
              <a:gd name="T39" fmla="*/ 116 h 256"/>
              <a:gd name="T40" fmla="*/ 52 w 256"/>
              <a:gd name="T41" fmla="*/ 112 h 256"/>
              <a:gd name="T42" fmla="*/ 204 w 256"/>
              <a:gd name="T43" fmla="*/ 96 h 256"/>
              <a:gd name="T44" fmla="*/ 68 w 256"/>
              <a:gd name="T45" fmla="*/ 132 h 256"/>
              <a:gd name="T46" fmla="*/ 68 w 256"/>
              <a:gd name="T47" fmla="*/ 140 h 256"/>
              <a:gd name="T48" fmla="*/ 68 w 256"/>
              <a:gd name="T49" fmla="*/ 132 h 256"/>
              <a:gd name="T50" fmla="*/ 192 w 256"/>
              <a:gd name="T51" fmla="*/ 136 h 256"/>
              <a:gd name="T52" fmla="*/ 184 w 256"/>
              <a:gd name="T53" fmla="*/ 136 h 256"/>
              <a:gd name="T54" fmla="*/ 32 w 256"/>
              <a:gd name="T55" fmla="*/ 72 h 256"/>
              <a:gd name="T56" fmla="*/ 4 w 256"/>
              <a:gd name="T57" fmla="*/ 68 h 256"/>
              <a:gd name="T58" fmla="*/ 4 w 256"/>
              <a:gd name="T59" fmla="*/ 76 h 256"/>
              <a:gd name="T60" fmla="*/ 32 w 256"/>
              <a:gd name="T61" fmla="*/ 72 h 256"/>
              <a:gd name="T62" fmla="*/ 13 w 256"/>
              <a:gd name="T63" fmla="*/ 28 h 256"/>
              <a:gd name="T64" fmla="*/ 11 w 256"/>
              <a:gd name="T65" fmla="*/ 36 h 256"/>
              <a:gd name="T66" fmla="*/ 32 w 256"/>
              <a:gd name="T67" fmla="*/ 44 h 256"/>
              <a:gd name="T68" fmla="*/ 33 w 256"/>
              <a:gd name="T69" fmla="*/ 36 h 256"/>
              <a:gd name="T70" fmla="*/ 11 w 256"/>
              <a:gd name="T71" fmla="*/ 108 h 256"/>
              <a:gd name="T72" fmla="*/ 12 w 256"/>
              <a:gd name="T73" fmla="*/ 116 h 256"/>
              <a:gd name="T74" fmla="*/ 33 w 256"/>
              <a:gd name="T75" fmla="*/ 108 h 256"/>
              <a:gd name="T76" fmla="*/ 31 w 256"/>
              <a:gd name="T77" fmla="*/ 100 h 256"/>
              <a:gd name="T78" fmla="*/ 228 w 256"/>
              <a:gd name="T79" fmla="*/ 68 h 256"/>
              <a:gd name="T80" fmla="*/ 228 w 256"/>
              <a:gd name="T81" fmla="*/ 76 h 256"/>
              <a:gd name="T82" fmla="*/ 256 w 256"/>
              <a:gd name="T83" fmla="*/ 72 h 256"/>
              <a:gd name="T84" fmla="*/ 224 w 256"/>
              <a:gd name="T85" fmla="*/ 44 h 256"/>
              <a:gd name="T86" fmla="*/ 245 w 256"/>
              <a:gd name="T87" fmla="*/ 36 h 256"/>
              <a:gd name="T88" fmla="*/ 242 w 256"/>
              <a:gd name="T89" fmla="*/ 28 h 256"/>
              <a:gd name="T90" fmla="*/ 220 w 256"/>
              <a:gd name="T91" fmla="*/ 41 h 256"/>
              <a:gd name="T92" fmla="*/ 245 w 256"/>
              <a:gd name="T93" fmla="*/ 108 h 256"/>
              <a:gd name="T94" fmla="*/ 220 w 256"/>
              <a:gd name="T95" fmla="*/ 103 h 256"/>
              <a:gd name="T96" fmla="*/ 242 w 256"/>
              <a:gd name="T97" fmla="*/ 116 h 256"/>
              <a:gd name="T98" fmla="*/ 248 w 256"/>
              <a:gd name="T99" fmla="*/ 113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56" h="256">
                <a:moveTo>
                  <a:pt x="128" y="140"/>
                </a:moveTo>
                <a:cubicBezTo>
                  <a:pt x="117" y="140"/>
                  <a:pt x="108" y="149"/>
                  <a:pt x="108" y="160"/>
                </a:cubicBezTo>
                <a:cubicBezTo>
                  <a:pt x="108" y="170"/>
                  <a:pt x="115" y="178"/>
                  <a:pt x="124" y="180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124" y="206"/>
                  <a:pt x="126" y="208"/>
                  <a:pt x="128" y="208"/>
                </a:cubicBezTo>
                <a:cubicBezTo>
                  <a:pt x="130" y="208"/>
                  <a:pt x="132" y="206"/>
                  <a:pt x="132" y="204"/>
                </a:cubicBezTo>
                <a:cubicBezTo>
                  <a:pt x="132" y="180"/>
                  <a:pt x="132" y="180"/>
                  <a:pt x="132" y="180"/>
                </a:cubicBezTo>
                <a:cubicBezTo>
                  <a:pt x="141" y="178"/>
                  <a:pt x="148" y="170"/>
                  <a:pt x="148" y="160"/>
                </a:cubicBezTo>
                <a:cubicBezTo>
                  <a:pt x="148" y="149"/>
                  <a:pt x="139" y="140"/>
                  <a:pt x="128" y="140"/>
                </a:cubicBezTo>
                <a:close/>
                <a:moveTo>
                  <a:pt x="128" y="172"/>
                </a:moveTo>
                <a:cubicBezTo>
                  <a:pt x="121" y="172"/>
                  <a:pt x="116" y="167"/>
                  <a:pt x="116" y="160"/>
                </a:cubicBezTo>
                <a:cubicBezTo>
                  <a:pt x="116" y="153"/>
                  <a:pt x="121" y="148"/>
                  <a:pt x="128" y="148"/>
                </a:cubicBezTo>
                <a:cubicBezTo>
                  <a:pt x="135" y="148"/>
                  <a:pt x="140" y="153"/>
                  <a:pt x="140" y="160"/>
                </a:cubicBezTo>
                <a:cubicBezTo>
                  <a:pt x="140" y="167"/>
                  <a:pt x="135" y="172"/>
                  <a:pt x="128" y="172"/>
                </a:cubicBezTo>
                <a:close/>
                <a:moveTo>
                  <a:pt x="208" y="88"/>
                </a:moveTo>
                <a:cubicBezTo>
                  <a:pt x="76" y="88"/>
                  <a:pt x="76" y="88"/>
                  <a:pt x="76" y="88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31"/>
                  <a:pt x="99" y="8"/>
                  <a:pt x="128" y="8"/>
                </a:cubicBezTo>
                <a:cubicBezTo>
                  <a:pt x="142" y="8"/>
                  <a:pt x="156" y="14"/>
                  <a:pt x="166" y="24"/>
                </a:cubicBezTo>
                <a:cubicBezTo>
                  <a:pt x="176" y="34"/>
                  <a:pt x="180" y="47"/>
                  <a:pt x="180" y="60"/>
                </a:cubicBezTo>
                <a:cubicBezTo>
                  <a:pt x="180" y="72"/>
                  <a:pt x="180" y="72"/>
                  <a:pt x="180" y="72"/>
                </a:cubicBezTo>
                <a:cubicBezTo>
                  <a:pt x="188" y="72"/>
                  <a:pt x="188" y="72"/>
                  <a:pt x="188" y="72"/>
                </a:cubicBezTo>
                <a:cubicBezTo>
                  <a:pt x="188" y="60"/>
                  <a:pt x="188" y="60"/>
                  <a:pt x="188" y="60"/>
                </a:cubicBezTo>
                <a:cubicBezTo>
                  <a:pt x="189" y="45"/>
                  <a:pt x="183" y="30"/>
                  <a:pt x="172" y="19"/>
                </a:cubicBezTo>
                <a:cubicBezTo>
                  <a:pt x="160" y="7"/>
                  <a:pt x="144" y="0"/>
                  <a:pt x="128" y="0"/>
                </a:cubicBezTo>
                <a:cubicBezTo>
                  <a:pt x="95" y="0"/>
                  <a:pt x="68" y="27"/>
                  <a:pt x="68" y="60"/>
                </a:cubicBezTo>
                <a:cubicBezTo>
                  <a:pt x="68" y="88"/>
                  <a:pt x="68" y="88"/>
                  <a:pt x="68" y="88"/>
                </a:cubicBezTo>
                <a:cubicBezTo>
                  <a:pt x="48" y="88"/>
                  <a:pt x="48" y="88"/>
                  <a:pt x="48" y="88"/>
                </a:cubicBezTo>
                <a:cubicBezTo>
                  <a:pt x="46" y="88"/>
                  <a:pt x="44" y="90"/>
                  <a:pt x="44" y="9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4" y="218"/>
                  <a:pt x="82" y="256"/>
                  <a:pt x="128" y="256"/>
                </a:cubicBezTo>
                <a:cubicBezTo>
                  <a:pt x="174" y="256"/>
                  <a:pt x="212" y="218"/>
                  <a:pt x="212" y="172"/>
                </a:cubicBezTo>
                <a:cubicBezTo>
                  <a:pt x="212" y="92"/>
                  <a:pt x="212" y="92"/>
                  <a:pt x="212" y="92"/>
                </a:cubicBezTo>
                <a:cubicBezTo>
                  <a:pt x="212" y="90"/>
                  <a:pt x="210" y="88"/>
                  <a:pt x="208" y="88"/>
                </a:cubicBezTo>
                <a:close/>
                <a:moveTo>
                  <a:pt x="204" y="172"/>
                </a:moveTo>
                <a:cubicBezTo>
                  <a:pt x="204" y="214"/>
                  <a:pt x="170" y="248"/>
                  <a:pt x="128" y="248"/>
                </a:cubicBezTo>
                <a:cubicBezTo>
                  <a:pt x="86" y="248"/>
                  <a:pt x="52" y="214"/>
                  <a:pt x="52" y="172"/>
                </a:cubicBezTo>
                <a:cubicBezTo>
                  <a:pt x="52" y="120"/>
                  <a:pt x="52" y="120"/>
                  <a:pt x="52" y="120"/>
                </a:cubicBezTo>
                <a:cubicBezTo>
                  <a:pt x="176" y="120"/>
                  <a:pt x="176" y="120"/>
                  <a:pt x="176" y="120"/>
                </a:cubicBezTo>
                <a:cubicBezTo>
                  <a:pt x="178" y="120"/>
                  <a:pt x="180" y="118"/>
                  <a:pt x="180" y="116"/>
                </a:cubicBezTo>
                <a:cubicBezTo>
                  <a:pt x="180" y="114"/>
                  <a:pt x="178" y="112"/>
                  <a:pt x="176" y="112"/>
                </a:cubicBezTo>
                <a:cubicBezTo>
                  <a:pt x="52" y="112"/>
                  <a:pt x="52" y="112"/>
                  <a:pt x="52" y="112"/>
                </a:cubicBezTo>
                <a:cubicBezTo>
                  <a:pt x="52" y="96"/>
                  <a:pt x="52" y="96"/>
                  <a:pt x="52" y="96"/>
                </a:cubicBezTo>
                <a:cubicBezTo>
                  <a:pt x="204" y="96"/>
                  <a:pt x="204" y="96"/>
                  <a:pt x="204" y="96"/>
                </a:cubicBezTo>
                <a:lnTo>
                  <a:pt x="204" y="172"/>
                </a:lnTo>
                <a:close/>
                <a:moveTo>
                  <a:pt x="68" y="132"/>
                </a:moveTo>
                <a:cubicBezTo>
                  <a:pt x="66" y="132"/>
                  <a:pt x="64" y="134"/>
                  <a:pt x="64" y="136"/>
                </a:cubicBezTo>
                <a:cubicBezTo>
                  <a:pt x="64" y="138"/>
                  <a:pt x="66" y="140"/>
                  <a:pt x="68" y="140"/>
                </a:cubicBezTo>
                <a:cubicBezTo>
                  <a:pt x="70" y="140"/>
                  <a:pt x="72" y="138"/>
                  <a:pt x="72" y="136"/>
                </a:cubicBezTo>
                <a:cubicBezTo>
                  <a:pt x="72" y="134"/>
                  <a:pt x="70" y="132"/>
                  <a:pt x="68" y="132"/>
                </a:cubicBezTo>
                <a:close/>
                <a:moveTo>
                  <a:pt x="188" y="140"/>
                </a:moveTo>
                <a:cubicBezTo>
                  <a:pt x="190" y="140"/>
                  <a:pt x="192" y="138"/>
                  <a:pt x="192" y="136"/>
                </a:cubicBezTo>
                <a:cubicBezTo>
                  <a:pt x="192" y="134"/>
                  <a:pt x="190" y="132"/>
                  <a:pt x="188" y="132"/>
                </a:cubicBezTo>
                <a:cubicBezTo>
                  <a:pt x="186" y="132"/>
                  <a:pt x="184" y="134"/>
                  <a:pt x="184" y="136"/>
                </a:cubicBezTo>
                <a:cubicBezTo>
                  <a:pt x="184" y="138"/>
                  <a:pt x="186" y="140"/>
                  <a:pt x="188" y="140"/>
                </a:cubicBezTo>
                <a:close/>
                <a:moveTo>
                  <a:pt x="32" y="72"/>
                </a:moveTo>
                <a:cubicBezTo>
                  <a:pt x="32" y="70"/>
                  <a:pt x="31" y="68"/>
                  <a:pt x="28" y="68"/>
                </a:cubicBezTo>
                <a:cubicBezTo>
                  <a:pt x="4" y="68"/>
                  <a:pt x="4" y="68"/>
                  <a:pt x="4" y="68"/>
                </a:cubicBezTo>
                <a:cubicBezTo>
                  <a:pt x="2" y="68"/>
                  <a:pt x="0" y="70"/>
                  <a:pt x="0" y="72"/>
                </a:cubicBezTo>
                <a:cubicBezTo>
                  <a:pt x="0" y="74"/>
                  <a:pt x="2" y="76"/>
                  <a:pt x="4" y="76"/>
                </a:cubicBezTo>
                <a:cubicBezTo>
                  <a:pt x="28" y="76"/>
                  <a:pt x="28" y="76"/>
                  <a:pt x="28" y="76"/>
                </a:cubicBezTo>
                <a:cubicBezTo>
                  <a:pt x="31" y="76"/>
                  <a:pt x="32" y="74"/>
                  <a:pt x="32" y="72"/>
                </a:cubicBezTo>
                <a:close/>
                <a:moveTo>
                  <a:pt x="33" y="36"/>
                </a:moveTo>
                <a:cubicBezTo>
                  <a:pt x="13" y="28"/>
                  <a:pt x="13" y="28"/>
                  <a:pt x="13" y="28"/>
                </a:cubicBezTo>
                <a:cubicBezTo>
                  <a:pt x="11" y="27"/>
                  <a:pt x="9" y="28"/>
                  <a:pt x="8" y="31"/>
                </a:cubicBezTo>
                <a:cubicBezTo>
                  <a:pt x="7" y="33"/>
                  <a:pt x="8" y="35"/>
                  <a:pt x="11" y="36"/>
                </a:cubicBezTo>
                <a:cubicBezTo>
                  <a:pt x="31" y="44"/>
                  <a:pt x="31" y="44"/>
                  <a:pt x="31" y="44"/>
                </a:cubicBezTo>
                <a:cubicBezTo>
                  <a:pt x="31" y="44"/>
                  <a:pt x="32" y="44"/>
                  <a:pt x="32" y="44"/>
                </a:cubicBezTo>
                <a:cubicBezTo>
                  <a:pt x="34" y="44"/>
                  <a:pt x="35" y="43"/>
                  <a:pt x="36" y="41"/>
                </a:cubicBezTo>
                <a:cubicBezTo>
                  <a:pt x="37" y="39"/>
                  <a:pt x="36" y="37"/>
                  <a:pt x="33" y="36"/>
                </a:cubicBezTo>
                <a:close/>
                <a:moveTo>
                  <a:pt x="31" y="100"/>
                </a:moveTo>
                <a:cubicBezTo>
                  <a:pt x="11" y="108"/>
                  <a:pt x="11" y="108"/>
                  <a:pt x="11" y="108"/>
                </a:cubicBezTo>
                <a:cubicBezTo>
                  <a:pt x="8" y="109"/>
                  <a:pt x="7" y="111"/>
                  <a:pt x="8" y="113"/>
                </a:cubicBezTo>
                <a:cubicBezTo>
                  <a:pt x="9" y="115"/>
                  <a:pt x="10" y="116"/>
                  <a:pt x="12" y="116"/>
                </a:cubicBezTo>
                <a:cubicBezTo>
                  <a:pt x="12" y="116"/>
                  <a:pt x="13" y="116"/>
                  <a:pt x="13" y="116"/>
                </a:cubicBezTo>
                <a:cubicBezTo>
                  <a:pt x="33" y="108"/>
                  <a:pt x="33" y="108"/>
                  <a:pt x="33" y="108"/>
                </a:cubicBezTo>
                <a:cubicBezTo>
                  <a:pt x="36" y="107"/>
                  <a:pt x="37" y="105"/>
                  <a:pt x="36" y="103"/>
                </a:cubicBezTo>
                <a:cubicBezTo>
                  <a:pt x="35" y="100"/>
                  <a:pt x="33" y="99"/>
                  <a:pt x="31" y="100"/>
                </a:cubicBezTo>
                <a:close/>
                <a:moveTo>
                  <a:pt x="252" y="68"/>
                </a:moveTo>
                <a:cubicBezTo>
                  <a:pt x="228" y="68"/>
                  <a:pt x="228" y="68"/>
                  <a:pt x="228" y="68"/>
                </a:cubicBezTo>
                <a:cubicBezTo>
                  <a:pt x="225" y="68"/>
                  <a:pt x="224" y="70"/>
                  <a:pt x="224" y="72"/>
                </a:cubicBezTo>
                <a:cubicBezTo>
                  <a:pt x="224" y="74"/>
                  <a:pt x="225" y="76"/>
                  <a:pt x="228" y="76"/>
                </a:cubicBezTo>
                <a:cubicBezTo>
                  <a:pt x="252" y="76"/>
                  <a:pt x="252" y="76"/>
                  <a:pt x="252" y="76"/>
                </a:cubicBezTo>
                <a:cubicBezTo>
                  <a:pt x="254" y="76"/>
                  <a:pt x="256" y="74"/>
                  <a:pt x="256" y="72"/>
                </a:cubicBezTo>
                <a:cubicBezTo>
                  <a:pt x="256" y="70"/>
                  <a:pt x="254" y="68"/>
                  <a:pt x="252" y="68"/>
                </a:cubicBezTo>
                <a:close/>
                <a:moveTo>
                  <a:pt x="224" y="44"/>
                </a:moveTo>
                <a:cubicBezTo>
                  <a:pt x="224" y="44"/>
                  <a:pt x="225" y="44"/>
                  <a:pt x="225" y="44"/>
                </a:cubicBezTo>
                <a:cubicBezTo>
                  <a:pt x="245" y="36"/>
                  <a:pt x="245" y="36"/>
                  <a:pt x="245" y="36"/>
                </a:cubicBezTo>
                <a:cubicBezTo>
                  <a:pt x="248" y="35"/>
                  <a:pt x="249" y="33"/>
                  <a:pt x="248" y="31"/>
                </a:cubicBezTo>
                <a:cubicBezTo>
                  <a:pt x="247" y="28"/>
                  <a:pt x="245" y="27"/>
                  <a:pt x="242" y="28"/>
                </a:cubicBezTo>
                <a:cubicBezTo>
                  <a:pt x="222" y="36"/>
                  <a:pt x="222" y="36"/>
                  <a:pt x="222" y="36"/>
                </a:cubicBezTo>
                <a:cubicBezTo>
                  <a:pt x="220" y="37"/>
                  <a:pt x="219" y="39"/>
                  <a:pt x="220" y="41"/>
                </a:cubicBezTo>
                <a:cubicBezTo>
                  <a:pt x="221" y="43"/>
                  <a:pt x="222" y="44"/>
                  <a:pt x="224" y="44"/>
                </a:cubicBezTo>
                <a:close/>
                <a:moveTo>
                  <a:pt x="245" y="108"/>
                </a:moveTo>
                <a:cubicBezTo>
                  <a:pt x="225" y="100"/>
                  <a:pt x="225" y="100"/>
                  <a:pt x="225" y="100"/>
                </a:cubicBezTo>
                <a:cubicBezTo>
                  <a:pt x="223" y="99"/>
                  <a:pt x="221" y="100"/>
                  <a:pt x="220" y="103"/>
                </a:cubicBezTo>
                <a:cubicBezTo>
                  <a:pt x="219" y="105"/>
                  <a:pt x="220" y="107"/>
                  <a:pt x="222" y="108"/>
                </a:cubicBezTo>
                <a:cubicBezTo>
                  <a:pt x="242" y="116"/>
                  <a:pt x="242" y="116"/>
                  <a:pt x="242" y="116"/>
                </a:cubicBezTo>
                <a:cubicBezTo>
                  <a:pt x="243" y="116"/>
                  <a:pt x="243" y="116"/>
                  <a:pt x="244" y="116"/>
                </a:cubicBezTo>
                <a:cubicBezTo>
                  <a:pt x="246" y="116"/>
                  <a:pt x="247" y="115"/>
                  <a:pt x="248" y="113"/>
                </a:cubicBezTo>
                <a:cubicBezTo>
                  <a:pt x="249" y="111"/>
                  <a:pt x="248" y="109"/>
                  <a:pt x="245" y="1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srgbClr val="000000"/>
              </a:solidFill>
              <a:latin typeface="Calibri"/>
              <a:ea typeface="+mn-ea"/>
            </a:endParaRPr>
          </a:p>
        </p:txBody>
      </p:sp>
      <p:pic>
        <p:nvPicPr>
          <p:cNvPr id="107" name="ic6">
            <a:extLst>
              <a:ext uri="{FF2B5EF4-FFF2-40B4-BE49-F238E27FC236}">
                <a16:creationId xmlns:a16="http://schemas.microsoft.com/office/drawing/2014/main" id="{72D206C3-3DCD-88C3-AF96-8E594E2DE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647721" y="5198831"/>
            <a:ext cx="437248" cy="437248"/>
          </a:xfrm>
          <a:prstGeom prst="rect">
            <a:avLst/>
          </a:prstGeom>
        </p:spPr>
      </p:pic>
      <p:sp>
        <p:nvSpPr>
          <p:cNvPr id="108" name="Book">
            <a:extLst>
              <a:ext uri="{FF2B5EF4-FFF2-40B4-BE49-F238E27FC236}">
                <a16:creationId xmlns:a16="http://schemas.microsoft.com/office/drawing/2014/main" id="{6E26770E-9BC5-21F4-346A-C10BF8121E2A}"/>
              </a:ext>
            </a:extLst>
          </p:cNvPr>
          <p:cNvSpPr>
            <a:spLocks noEditPoints="1"/>
          </p:cNvSpPr>
          <p:nvPr/>
        </p:nvSpPr>
        <p:spPr bwMode="auto">
          <a:xfrm>
            <a:off x="8540956" y="4603542"/>
            <a:ext cx="490487" cy="373957"/>
          </a:xfrm>
          <a:custGeom>
            <a:avLst/>
            <a:gdLst>
              <a:gd name="T0" fmla="*/ 232 w 256"/>
              <a:gd name="T1" fmla="*/ 16 h 196"/>
              <a:gd name="T2" fmla="*/ 228 w 256"/>
              <a:gd name="T3" fmla="*/ 0 h 196"/>
              <a:gd name="T4" fmla="*/ 128 w 256"/>
              <a:gd name="T5" fmla="*/ 5 h 196"/>
              <a:gd name="T6" fmla="*/ 28 w 256"/>
              <a:gd name="T7" fmla="*/ 0 h 196"/>
              <a:gd name="T8" fmla="*/ 24 w 256"/>
              <a:gd name="T9" fmla="*/ 5 h 196"/>
              <a:gd name="T10" fmla="*/ 24 w 256"/>
              <a:gd name="T11" fmla="*/ 16 h 196"/>
              <a:gd name="T12" fmla="*/ 0 w 256"/>
              <a:gd name="T13" fmla="*/ 20 h 196"/>
              <a:gd name="T14" fmla="*/ 4 w 256"/>
              <a:gd name="T15" fmla="*/ 196 h 196"/>
              <a:gd name="T16" fmla="*/ 256 w 256"/>
              <a:gd name="T17" fmla="*/ 192 h 196"/>
              <a:gd name="T18" fmla="*/ 252 w 256"/>
              <a:gd name="T19" fmla="*/ 16 h 196"/>
              <a:gd name="T20" fmla="*/ 139 w 256"/>
              <a:gd name="T21" fmla="*/ 8 h 196"/>
              <a:gd name="T22" fmla="*/ 224 w 256"/>
              <a:gd name="T23" fmla="*/ 140 h 196"/>
              <a:gd name="T24" fmla="*/ 132 w 256"/>
              <a:gd name="T25" fmla="*/ 142 h 196"/>
              <a:gd name="T26" fmla="*/ 132 w 256"/>
              <a:gd name="T27" fmla="*/ 155 h 196"/>
              <a:gd name="T28" fmla="*/ 224 w 256"/>
              <a:gd name="T29" fmla="*/ 148 h 196"/>
              <a:gd name="T30" fmla="*/ 132 w 256"/>
              <a:gd name="T31" fmla="*/ 164 h 196"/>
              <a:gd name="T32" fmla="*/ 32 w 256"/>
              <a:gd name="T33" fmla="*/ 8 h 196"/>
              <a:gd name="T34" fmla="*/ 124 w 256"/>
              <a:gd name="T35" fmla="*/ 15 h 196"/>
              <a:gd name="T36" fmla="*/ 117 w 256"/>
              <a:gd name="T37" fmla="*/ 140 h 196"/>
              <a:gd name="T38" fmla="*/ 32 w 256"/>
              <a:gd name="T39" fmla="*/ 8 h 196"/>
              <a:gd name="T40" fmla="*/ 117 w 256"/>
              <a:gd name="T41" fmla="*/ 148 h 196"/>
              <a:gd name="T42" fmla="*/ 124 w 256"/>
              <a:gd name="T43" fmla="*/ 164 h 196"/>
              <a:gd name="T44" fmla="*/ 32 w 256"/>
              <a:gd name="T45" fmla="*/ 148 h 196"/>
              <a:gd name="T46" fmla="*/ 8 w 256"/>
              <a:gd name="T47" fmla="*/ 188 h 196"/>
              <a:gd name="T48" fmla="*/ 24 w 256"/>
              <a:gd name="T49" fmla="*/ 24 h 196"/>
              <a:gd name="T50" fmla="*/ 28 w 256"/>
              <a:gd name="T51" fmla="*/ 172 h 196"/>
              <a:gd name="T52" fmla="*/ 232 w 256"/>
              <a:gd name="T53" fmla="*/ 168 h 196"/>
              <a:gd name="T54" fmla="*/ 248 w 256"/>
              <a:gd name="T55" fmla="*/ 24 h 196"/>
              <a:gd name="T56" fmla="*/ 48 w 256"/>
              <a:gd name="T57" fmla="*/ 36 h 196"/>
              <a:gd name="T58" fmla="*/ 110 w 256"/>
              <a:gd name="T59" fmla="*/ 28 h 196"/>
              <a:gd name="T60" fmla="*/ 48 w 256"/>
              <a:gd name="T61" fmla="*/ 36 h 196"/>
              <a:gd name="T62" fmla="*/ 146 w 256"/>
              <a:gd name="T63" fmla="*/ 28 h 196"/>
              <a:gd name="T64" fmla="*/ 208 w 256"/>
              <a:gd name="T65" fmla="*/ 36 h 196"/>
              <a:gd name="T66" fmla="*/ 208 w 256"/>
              <a:gd name="T67" fmla="*/ 52 h 196"/>
              <a:gd name="T68" fmla="*/ 146 w 256"/>
              <a:gd name="T69" fmla="*/ 60 h 196"/>
              <a:gd name="T70" fmla="*/ 208 w 256"/>
              <a:gd name="T71" fmla="*/ 52 h 196"/>
              <a:gd name="T72" fmla="*/ 146 w 256"/>
              <a:gd name="T73" fmla="*/ 76 h 196"/>
              <a:gd name="T74" fmla="*/ 208 w 256"/>
              <a:gd name="T75" fmla="*/ 84 h 196"/>
              <a:gd name="T76" fmla="*/ 208 w 256"/>
              <a:gd name="T77" fmla="*/ 100 h 196"/>
              <a:gd name="T78" fmla="*/ 146 w 256"/>
              <a:gd name="T79" fmla="*/ 108 h 196"/>
              <a:gd name="T80" fmla="*/ 208 w 256"/>
              <a:gd name="T81" fmla="*/ 100 h 196"/>
              <a:gd name="T82" fmla="*/ 110 w 256"/>
              <a:gd name="T83" fmla="*/ 60 h 196"/>
              <a:gd name="T84" fmla="*/ 48 w 256"/>
              <a:gd name="T85" fmla="*/ 52 h 196"/>
              <a:gd name="T86" fmla="*/ 48 w 256"/>
              <a:gd name="T87" fmla="*/ 84 h 196"/>
              <a:gd name="T88" fmla="*/ 86 w 256"/>
              <a:gd name="T89" fmla="*/ 76 h 196"/>
              <a:gd name="T90" fmla="*/ 48 w 256"/>
              <a:gd name="T91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6" h="196">
                <a:moveTo>
                  <a:pt x="252" y="16"/>
                </a:moveTo>
                <a:cubicBezTo>
                  <a:pt x="232" y="16"/>
                  <a:pt x="232" y="16"/>
                  <a:pt x="232" y="16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2"/>
                  <a:pt x="230" y="0"/>
                  <a:pt x="228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35" y="0"/>
                  <a:pt x="131" y="2"/>
                  <a:pt x="128" y="5"/>
                </a:cubicBezTo>
                <a:cubicBezTo>
                  <a:pt x="125" y="2"/>
                  <a:pt x="121" y="0"/>
                  <a:pt x="11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2"/>
                  <a:pt x="24" y="4"/>
                </a:cubicBezTo>
                <a:cubicBezTo>
                  <a:pt x="24" y="4"/>
                  <a:pt x="24" y="4"/>
                  <a:pt x="24" y="5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16"/>
                  <a:pt x="24" y="16"/>
                  <a:pt x="24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2" y="16"/>
                  <a:pt x="0" y="18"/>
                  <a:pt x="0" y="20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194"/>
                  <a:pt x="2" y="196"/>
                  <a:pt x="4" y="196"/>
                </a:cubicBezTo>
                <a:cubicBezTo>
                  <a:pt x="252" y="196"/>
                  <a:pt x="252" y="196"/>
                  <a:pt x="252" y="196"/>
                </a:cubicBezTo>
                <a:cubicBezTo>
                  <a:pt x="254" y="196"/>
                  <a:pt x="256" y="194"/>
                  <a:pt x="256" y="192"/>
                </a:cubicBezTo>
                <a:cubicBezTo>
                  <a:pt x="256" y="20"/>
                  <a:pt x="256" y="20"/>
                  <a:pt x="256" y="20"/>
                </a:cubicBezTo>
                <a:cubicBezTo>
                  <a:pt x="256" y="18"/>
                  <a:pt x="254" y="16"/>
                  <a:pt x="252" y="16"/>
                </a:cubicBezTo>
                <a:close/>
                <a:moveTo>
                  <a:pt x="132" y="15"/>
                </a:moveTo>
                <a:cubicBezTo>
                  <a:pt x="132" y="11"/>
                  <a:pt x="135" y="8"/>
                  <a:pt x="139" y="8"/>
                </a:cubicBezTo>
                <a:cubicBezTo>
                  <a:pt x="224" y="8"/>
                  <a:pt x="224" y="8"/>
                  <a:pt x="224" y="8"/>
                </a:cubicBezTo>
                <a:cubicBezTo>
                  <a:pt x="224" y="140"/>
                  <a:pt x="224" y="140"/>
                  <a:pt x="224" y="140"/>
                </a:cubicBezTo>
                <a:cubicBezTo>
                  <a:pt x="139" y="140"/>
                  <a:pt x="139" y="140"/>
                  <a:pt x="139" y="140"/>
                </a:cubicBezTo>
                <a:cubicBezTo>
                  <a:pt x="137" y="140"/>
                  <a:pt x="134" y="141"/>
                  <a:pt x="132" y="142"/>
                </a:cubicBezTo>
                <a:lnTo>
                  <a:pt x="132" y="15"/>
                </a:lnTo>
                <a:close/>
                <a:moveTo>
                  <a:pt x="132" y="155"/>
                </a:moveTo>
                <a:cubicBezTo>
                  <a:pt x="132" y="151"/>
                  <a:pt x="135" y="148"/>
                  <a:pt x="139" y="148"/>
                </a:cubicBezTo>
                <a:cubicBezTo>
                  <a:pt x="224" y="148"/>
                  <a:pt x="224" y="148"/>
                  <a:pt x="224" y="148"/>
                </a:cubicBezTo>
                <a:cubicBezTo>
                  <a:pt x="224" y="164"/>
                  <a:pt x="224" y="164"/>
                  <a:pt x="224" y="164"/>
                </a:cubicBezTo>
                <a:cubicBezTo>
                  <a:pt x="132" y="164"/>
                  <a:pt x="132" y="164"/>
                  <a:pt x="132" y="164"/>
                </a:cubicBezTo>
                <a:lnTo>
                  <a:pt x="132" y="155"/>
                </a:lnTo>
                <a:close/>
                <a:moveTo>
                  <a:pt x="32" y="8"/>
                </a:moveTo>
                <a:cubicBezTo>
                  <a:pt x="117" y="8"/>
                  <a:pt x="117" y="8"/>
                  <a:pt x="117" y="8"/>
                </a:cubicBezTo>
                <a:cubicBezTo>
                  <a:pt x="121" y="8"/>
                  <a:pt x="124" y="11"/>
                  <a:pt x="124" y="15"/>
                </a:cubicBezTo>
                <a:cubicBezTo>
                  <a:pt x="124" y="142"/>
                  <a:pt x="124" y="142"/>
                  <a:pt x="124" y="142"/>
                </a:cubicBezTo>
                <a:cubicBezTo>
                  <a:pt x="122" y="141"/>
                  <a:pt x="119" y="140"/>
                  <a:pt x="117" y="140"/>
                </a:cubicBezTo>
                <a:cubicBezTo>
                  <a:pt x="32" y="140"/>
                  <a:pt x="32" y="140"/>
                  <a:pt x="32" y="140"/>
                </a:cubicBezTo>
                <a:lnTo>
                  <a:pt x="32" y="8"/>
                </a:lnTo>
                <a:close/>
                <a:moveTo>
                  <a:pt x="32" y="148"/>
                </a:moveTo>
                <a:cubicBezTo>
                  <a:pt x="117" y="148"/>
                  <a:pt x="117" y="148"/>
                  <a:pt x="117" y="148"/>
                </a:cubicBezTo>
                <a:cubicBezTo>
                  <a:pt x="121" y="148"/>
                  <a:pt x="124" y="151"/>
                  <a:pt x="124" y="155"/>
                </a:cubicBezTo>
                <a:cubicBezTo>
                  <a:pt x="124" y="164"/>
                  <a:pt x="124" y="164"/>
                  <a:pt x="124" y="164"/>
                </a:cubicBezTo>
                <a:cubicBezTo>
                  <a:pt x="32" y="164"/>
                  <a:pt x="32" y="164"/>
                  <a:pt x="32" y="164"/>
                </a:cubicBezTo>
                <a:lnTo>
                  <a:pt x="32" y="148"/>
                </a:lnTo>
                <a:close/>
                <a:moveTo>
                  <a:pt x="248" y="188"/>
                </a:moveTo>
                <a:cubicBezTo>
                  <a:pt x="8" y="188"/>
                  <a:pt x="8" y="188"/>
                  <a:pt x="8" y="188"/>
                </a:cubicBezTo>
                <a:cubicBezTo>
                  <a:pt x="8" y="24"/>
                  <a:pt x="8" y="24"/>
                  <a:pt x="8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168"/>
                  <a:pt x="24" y="168"/>
                  <a:pt x="24" y="168"/>
                </a:cubicBezTo>
                <a:cubicBezTo>
                  <a:pt x="24" y="170"/>
                  <a:pt x="26" y="172"/>
                  <a:pt x="28" y="172"/>
                </a:cubicBezTo>
                <a:cubicBezTo>
                  <a:pt x="228" y="172"/>
                  <a:pt x="228" y="172"/>
                  <a:pt x="228" y="172"/>
                </a:cubicBezTo>
                <a:cubicBezTo>
                  <a:pt x="230" y="172"/>
                  <a:pt x="232" y="170"/>
                  <a:pt x="232" y="168"/>
                </a:cubicBezTo>
                <a:cubicBezTo>
                  <a:pt x="232" y="24"/>
                  <a:pt x="232" y="24"/>
                  <a:pt x="232" y="24"/>
                </a:cubicBezTo>
                <a:cubicBezTo>
                  <a:pt x="248" y="24"/>
                  <a:pt x="248" y="24"/>
                  <a:pt x="248" y="24"/>
                </a:cubicBezTo>
                <a:lnTo>
                  <a:pt x="248" y="188"/>
                </a:lnTo>
                <a:close/>
                <a:moveTo>
                  <a:pt x="48" y="36"/>
                </a:moveTo>
                <a:cubicBezTo>
                  <a:pt x="110" y="36"/>
                  <a:pt x="110" y="36"/>
                  <a:pt x="110" y="36"/>
                </a:cubicBezTo>
                <a:cubicBezTo>
                  <a:pt x="110" y="28"/>
                  <a:pt x="110" y="28"/>
                  <a:pt x="110" y="28"/>
                </a:cubicBezTo>
                <a:cubicBezTo>
                  <a:pt x="48" y="28"/>
                  <a:pt x="48" y="28"/>
                  <a:pt x="48" y="28"/>
                </a:cubicBezTo>
                <a:lnTo>
                  <a:pt x="48" y="36"/>
                </a:lnTo>
                <a:close/>
                <a:moveTo>
                  <a:pt x="208" y="28"/>
                </a:moveTo>
                <a:cubicBezTo>
                  <a:pt x="146" y="28"/>
                  <a:pt x="146" y="28"/>
                  <a:pt x="146" y="28"/>
                </a:cubicBezTo>
                <a:cubicBezTo>
                  <a:pt x="146" y="36"/>
                  <a:pt x="146" y="36"/>
                  <a:pt x="146" y="36"/>
                </a:cubicBezTo>
                <a:cubicBezTo>
                  <a:pt x="208" y="36"/>
                  <a:pt x="208" y="36"/>
                  <a:pt x="208" y="36"/>
                </a:cubicBezTo>
                <a:lnTo>
                  <a:pt x="208" y="28"/>
                </a:lnTo>
                <a:close/>
                <a:moveTo>
                  <a:pt x="208" y="52"/>
                </a:moveTo>
                <a:cubicBezTo>
                  <a:pt x="146" y="52"/>
                  <a:pt x="146" y="52"/>
                  <a:pt x="146" y="52"/>
                </a:cubicBezTo>
                <a:cubicBezTo>
                  <a:pt x="146" y="60"/>
                  <a:pt x="146" y="60"/>
                  <a:pt x="146" y="60"/>
                </a:cubicBezTo>
                <a:cubicBezTo>
                  <a:pt x="208" y="60"/>
                  <a:pt x="208" y="60"/>
                  <a:pt x="208" y="60"/>
                </a:cubicBezTo>
                <a:lnTo>
                  <a:pt x="208" y="52"/>
                </a:lnTo>
                <a:close/>
                <a:moveTo>
                  <a:pt x="208" y="76"/>
                </a:moveTo>
                <a:cubicBezTo>
                  <a:pt x="146" y="76"/>
                  <a:pt x="146" y="76"/>
                  <a:pt x="146" y="76"/>
                </a:cubicBezTo>
                <a:cubicBezTo>
                  <a:pt x="146" y="84"/>
                  <a:pt x="146" y="84"/>
                  <a:pt x="146" y="84"/>
                </a:cubicBezTo>
                <a:cubicBezTo>
                  <a:pt x="208" y="84"/>
                  <a:pt x="208" y="84"/>
                  <a:pt x="208" y="84"/>
                </a:cubicBezTo>
                <a:lnTo>
                  <a:pt x="208" y="76"/>
                </a:lnTo>
                <a:close/>
                <a:moveTo>
                  <a:pt x="208" y="100"/>
                </a:moveTo>
                <a:cubicBezTo>
                  <a:pt x="146" y="100"/>
                  <a:pt x="146" y="100"/>
                  <a:pt x="146" y="100"/>
                </a:cubicBezTo>
                <a:cubicBezTo>
                  <a:pt x="146" y="108"/>
                  <a:pt x="146" y="108"/>
                  <a:pt x="146" y="108"/>
                </a:cubicBezTo>
                <a:cubicBezTo>
                  <a:pt x="208" y="108"/>
                  <a:pt x="208" y="108"/>
                  <a:pt x="208" y="108"/>
                </a:cubicBezTo>
                <a:lnTo>
                  <a:pt x="208" y="100"/>
                </a:lnTo>
                <a:close/>
                <a:moveTo>
                  <a:pt x="48" y="60"/>
                </a:moveTo>
                <a:cubicBezTo>
                  <a:pt x="110" y="60"/>
                  <a:pt x="110" y="60"/>
                  <a:pt x="110" y="60"/>
                </a:cubicBezTo>
                <a:cubicBezTo>
                  <a:pt x="110" y="52"/>
                  <a:pt x="110" y="52"/>
                  <a:pt x="110" y="52"/>
                </a:cubicBezTo>
                <a:cubicBezTo>
                  <a:pt x="48" y="52"/>
                  <a:pt x="48" y="52"/>
                  <a:pt x="48" y="52"/>
                </a:cubicBezTo>
                <a:lnTo>
                  <a:pt x="48" y="60"/>
                </a:lnTo>
                <a:close/>
                <a:moveTo>
                  <a:pt x="48" y="84"/>
                </a:moveTo>
                <a:cubicBezTo>
                  <a:pt x="86" y="84"/>
                  <a:pt x="86" y="84"/>
                  <a:pt x="86" y="84"/>
                </a:cubicBezTo>
                <a:cubicBezTo>
                  <a:pt x="86" y="76"/>
                  <a:pt x="86" y="76"/>
                  <a:pt x="86" y="76"/>
                </a:cubicBezTo>
                <a:cubicBezTo>
                  <a:pt x="48" y="76"/>
                  <a:pt x="48" y="76"/>
                  <a:pt x="48" y="76"/>
                </a:cubicBezTo>
                <a:lnTo>
                  <a:pt x="48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110" name="Laptop">
            <a:extLst>
              <a:ext uri="{FF2B5EF4-FFF2-40B4-BE49-F238E27FC236}">
                <a16:creationId xmlns:a16="http://schemas.microsoft.com/office/drawing/2014/main" id="{F45BC448-C3FD-F43D-B7D8-516EA14C7D17}"/>
              </a:ext>
            </a:extLst>
          </p:cNvPr>
          <p:cNvSpPr>
            <a:spLocks noEditPoints="1"/>
          </p:cNvSpPr>
          <p:nvPr/>
        </p:nvSpPr>
        <p:spPr bwMode="auto">
          <a:xfrm>
            <a:off x="3581049" y="1339224"/>
            <a:ext cx="553010" cy="369332"/>
          </a:xfrm>
          <a:custGeom>
            <a:avLst/>
            <a:gdLst>
              <a:gd name="T0" fmla="*/ 283 w 310"/>
              <a:gd name="T1" fmla="*/ 172 h 208"/>
              <a:gd name="T2" fmla="*/ 262 w 310"/>
              <a:gd name="T3" fmla="*/ 0 h 208"/>
              <a:gd name="T4" fmla="*/ 27 w 310"/>
              <a:gd name="T5" fmla="*/ 21 h 208"/>
              <a:gd name="T6" fmla="*/ 4 w 310"/>
              <a:gd name="T7" fmla="*/ 172 h 208"/>
              <a:gd name="T8" fmla="*/ 31 w 310"/>
              <a:gd name="T9" fmla="*/ 208 h 208"/>
              <a:gd name="T10" fmla="*/ 310 w 310"/>
              <a:gd name="T11" fmla="*/ 176 h 208"/>
              <a:gd name="T12" fmla="*/ 48 w 310"/>
              <a:gd name="T13" fmla="*/ 8 h 208"/>
              <a:gd name="T14" fmla="*/ 275 w 310"/>
              <a:gd name="T15" fmla="*/ 20 h 208"/>
              <a:gd name="T16" fmla="*/ 48 w 310"/>
              <a:gd name="T17" fmla="*/ 8 h 208"/>
              <a:gd name="T18" fmla="*/ 275 w 310"/>
              <a:gd name="T19" fmla="*/ 28 h 208"/>
              <a:gd name="T20" fmla="*/ 35 w 310"/>
              <a:gd name="T21" fmla="*/ 172 h 208"/>
              <a:gd name="T22" fmla="*/ 279 w 310"/>
              <a:gd name="T23" fmla="*/ 200 h 208"/>
              <a:gd name="T24" fmla="*/ 8 w 310"/>
              <a:gd name="T25" fmla="*/ 180 h 208"/>
              <a:gd name="T26" fmla="*/ 279 w 310"/>
              <a:gd name="T27" fmla="*/ 200 h 208"/>
              <a:gd name="T28" fmla="*/ 59 w 310"/>
              <a:gd name="T29" fmla="*/ 64 h 208"/>
              <a:gd name="T30" fmla="*/ 71 w 310"/>
              <a:gd name="T31" fmla="*/ 52 h 208"/>
              <a:gd name="T32" fmla="*/ 51 w 310"/>
              <a:gd name="T33" fmla="*/ 44 h 208"/>
              <a:gd name="T34" fmla="*/ 59 w 310"/>
              <a:gd name="T35" fmla="*/ 136 h 208"/>
              <a:gd name="T36" fmla="*/ 51 w 310"/>
              <a:gd name="T37" fmla="*/ 156 h 208"/>
              <a:gd name="T38" fmla="*/ 71 w 310"/>
              <a:gd name="T39" fmla="*/ 148 h 208"/>
              <a:gd name="T40" fmla="*/ 59 w 310"/>
              <a:gd name="T41" fmla="*/ 136 h 208"/>
              <a:gd name="T42" fmla="*/ 139 w 310"/>
              <a:gd name="T43" fmla="*/ 148 h 208"/>
              <a:gd name="T44" fmla="*/ 159 w 310"/>
              <a:gd name="T45" fmla="*/ 156 h 208"/>
              <a:gd name="T46" fmla="*/ 151 w 310"/>
              <a:gd name="T47" fmla="*/ 136 h 208"/>
              <a:gd name="T48" fmla="*/ 139 w 310"/>
              <a:gd name="T49" fmla="*/ 52 h 208"/>
              <a:gd name="T50" fmla="*/ 151 w 310"/>
              <a:gd name="T51" fmla="*/ 64 h 208"/>
              <a:gd name="T52" fmla="*/ 159 w 310"/>
              <a:gd name="T53" fmla="*/ 44 h 208"/>
              <a:gd name="T54" fmla="*/ 139 w 310"/>
              <a:gd name="T55" fmla="*/ 52 h 208"/>
              <a:gd name="T56" fmla="*/ 259 w 310"/>
              <a:gd name="T57" fmla="*/ 92 h 208"/>
              <a:gd name="T58" fmla="*/ 175 w 310"/>
              <a:gd name="T59" fmla="*/ 84 h 208"/>
              <a:gd name="T60" fmla="*/ 175 w 310"/>
              <a:gd name="T61" fmla="*/ 120 h 208"/>
              <a:gd name="T62" fmla="*/ 235 w 310"/>
              <a:gd name="T63" fmla="*/ 112 h 208"/>
              <a:gd name="T64" fmla="*/ 175 w 310"/>
              <a:gd name="T65" fmla="*/ 12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0" h="208">
                <a:moveTo>
                  <a:pt x="306" y="172"/>
                </a:moveTo>
                <a:cubicBezTo>
                  <a:pt x="283" y="172"/>
                  <a:pt x="283" y="172"/>
                  <a:pt x="283" y="172"/>
                </a:cubicBezTo>
                <a:cubicBezTo>
                  <a:pt x="283" y="21"/>
                  <a:pt x="283" y="21"/>
                  <a:pt x="283" y="21"/>
                </a:cubicBezTo>
                <a:cubicBezTo>
                  <a:pt x="283" y="10"/>
                  <a:pt x="273" y="0"/>
                  <a:pt x="26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37" y="0"/>
                  <a:pt x="27" y="10"/>
                  <a:pt x="27" y="21"/>
                </a:cubicBezTo>
                <a:cubicBezTo>
                  <a:pt x="27" y="172"/>
                  <a:pt x="27" y="172"/>
                  <a:pt x="27" y="172"/>
                </a:cubicBezTo>
                <a:cubicBezTo>
                  <a:pt x="4" y="172"/>
                  <a:pt x="4" y="172"/>
                  <a:pt x="4" y="172"/>
                </a:cubicBezTo>
                <a:cubicBezTo>
                  <a:pt x="1" y="172"/>
                  <a:pt x="0" y="174"/>
                  <a:pt x="0" y="176"/>
                </a:cubicBezTo>
                <a:cubicBezTo>
                  <a:pt x="0" y="194"/>
                  <a:pt x="14" y="208"/>
                  <a:pt x="31" y="208"/>
                </a:cubicBezTo>
                <a:cubicBezTo>
                  <a:pt x="279" y="208"/>
                  <a:pt x="279" y="208"/>
                  <a:pt x="279" y="208"/>
                </a:cubicBezTo>
                <a:cubicBezTo>
                  <a:pt x="296" y="208"/>
                  <a:pt x="310" y="194"/>
                  <a:pt x="310" y="176"/>
                </a:cubicBezTo>
                <a:cubicBezTo>
                  <a:pt x="310" y="174"/>
                  <a:pt x="309" y="172"/>
                  <a:pt x="306" y="172"/>
                </a:cubicBezTo>
                <a:close/>
                <a:moveTo>
                  <a:pt x="48" y="8"/>
                </a:moveTo>
                <a:cubicBezTo>
                  <a:pt x="262" y="8"/>
                  <a:pt x="262" y="8"/>
                  <a:pt x="262" y="8"/>
                </a:cubicBezTo>
                <a:cubicBezTo>
                  <a:pt x="269" y="8"/>
                  <a:pt x="274" y="13"/>
                  <a:pt x="27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6" y="13"/>
                  <a:pt x="41" y="8"/>
                  <a:pt x="48" y="8"/>
                </a:cubicBezTo>
                <a:close/>
                <a:moveTo>
                  <a:pt x="35" y="28"/>
                </a:moveTo>
                <a:cubicBezTo>
                  <a:pt x="275" y="28"/>
                  <a:pt x="275" y="28"/>
                  <a:pt x="275" y="28"/>
                </a:cubicBezTo>
                <a:cubicBezTo>
                  <a:pt x="275" y="172"/>
                  <a:pt x="275" y="172"/>
                  <a:pt x="275" y="172"/>
                </a:cubicBezTo>
                <a:cubicBezTo>
                  <a:pt x="35" y="172"/>
                  <a:pt x="35" y="172"/>
                  <a:pt x="35" y="172"/>
                </a:cubicBezTo>
                <a:lnTo>
                  <a:pt x="35" y="28"/>
                </a:lnTo>
                <a:close/>
                <a:moveTo>
                  <a:pt x="279" y="200"/>
                </a:moveTo>
                <a:cubicBezTo>
                  <a:pt x="31" y="200"/>
                  <a:pt x="31" y="200"/>
                  <a:pt x="31" y="200"/>
                </a:cubicBezTo>
                <a:cubicBezTo>
                  <a:pt x="20" y="200"/>
                  <a:pt x="10" y="191"/>
                  <a:pt x="8" y="180"/>
                </a:cubicBezTo>
                <a:cubicBezTo>
                  <a:pt x="302" y="180"/>
                  <a:pt x="302" y="180"/>
                  <a:pt x="302" y="180"/>
                </a:cubicBezTo>
                <a:cubicBezTo>
                  <a:pt x="300" y="191"/>
                  <a:pt x="290" y="200"/>
                  <a:pt x="279" y="200"/>
                </a:cubicBezTo>
                <a:close/>
                <a:moveTo>
                  <a:pt x="51" y="64"/>
                </a:moveTo>
                <a:cubicBezTo>
                  <a:pt x="59" y="64"/>
                  <a:pt x="59" y="64"/>
                  <a:pt x="59" y="64"/>
                </a:cubicBezTo>
                <a:cubicBezTo>
                  <a:pt x="59" y="52"/>
                  <a:pt x="59" y="52"/>
                  <a:pt x="59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44"/>
                  <a:pt x="71" y="44"/>
                  <a:pt x="71" y="44"/>
                </a:cubicBezTo>
                <a:cubicBezTo>
                  <a:pt x="51" y="44"/>
                  <a:pt x="51" y="44"/>
                  <a:pt x="51" y="44"/>
                </a:cubicBezTo>
                <a:lnTo>
                  <a:pt x="51" y="64"/>
                </a:lnTo>
                <a:close/>
                <a:moveTo>
                  <a:pt x="59" y="136"/>
                </a:moveTo>
                <a:cubicBezTo>
                  <a:pt x="51" y="136"/>
                  <a:pt x="51" y="136"/>
                  <a:pt x="51" y="136"/>
                </a:cubicBezTo>
                <a:cubicBezTo>
                  <a:pt x="51" y="156"/>
                  <a:pt x="51" y="156"/>
                  <a:pt x="51" y="156"/>
                </a:cubicBezTo>
                <a:cubicBezTo>
                  <a:pt x="71" y="156"/>
                  <a:pt x="71" y="156"/>
                  <a:pt x="71" y="156"/>
                </a:cubicBezTo>
                <a:cubicBezTo>
                  <a:pt x="71" y="148"/>
                  <a:pt x="71" y="148"/>
                  <a:pt x="71" y="148"/>
                </a:cubicBezTo>
                <a:cubicBezTo>
                  <a:pt x="59" y="148"/>
                  <a:pt x="59" y="148"/>
                  <a:pt x="59" y="148"/>
                </a:cubicBezTo>
                <a:lnTo>
                  <a:pt x="59" y="136"/>
                </a:lnTo>
                <a:close/>
                <a:moveTo>
                  <a:pt x="151" y="148"/>
                </a:moveTo>
                <a:cubicBezTo>
                  <a:pt x="139" y="148"/>
                  <a:pt x="139" y="148"/>
                  <a:pt x="139" y="148"/>
                </a:cubicBezTo>
                <a:cubicBezTo>
                  <a:pt x="139" y="156"/>
                  <a:pt x="139" y="156"/>
                  <a:pt x="139" y="156"/>
                </a:cubicBezTo>
                <a:cubicBezTo>
                  <a:pt x="159" y="156"/>
                  <a:pt x="159" y="156"/>
                  <a:pt x="159" y="156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1" y="136"/>
                  <a:pt x="151" y="136"/>
                  <a:pt x="151" y="136"/>
                </a:cubicBezTo>
                <a:lnTo>
                  <a:pt x="151" y="148"/>
                </a:lnTo>
                <a:close/>
                <a:moveTo>
                  <a:pt x="139" y="52"/>
                </a:moveTo>
                <a:cubicBezTo>
                  <a:pt x="151" y="52"/>
                  <a:pt x="151" y="52"/>
                  <a:pt x="151" y="52"/>
                </a:cubicBezTo>
                <a:cubicBezTo>
                  <a:pt x="151" y="64"/>
                  <a:pt x="151" y="64"/>
                  <a:pt x="151" y="64"/>
                </a:cubicBezTo>
                <a:cubicBezTo>
                  <a:pt x="159" y="64"/>
                  <a:pt x="159" y="64"/>
                  <a:pt x="159" y="64"/>
                </a:cubicBezTo>
                <a:cubicBezTo>
                  <a:pt x="159" y="44"/>
                  <a:pt x="159" y="44"/>
                  <a:pt x="159" y="44"/>
                </a:cubicBezTo>
                <a:cubicBezTo>
                  <a:pt x="139" y="44"/>
                  <a:pt x="139" y="44"/>
                  <a:pt x="139" y="44"/>
                </a:cubicBezTo>
                <a:lnTo>
                  <a:pt x="139" y="52"/>
                </a:lnTo>
                <a:close/>
                <a:moveTo>
                  <a:pt x="175" y="92"/>
                </a:moveTo>
                <a:cubicBezTo>
                  <a:pt x="259" y="92"/>
                  <a:pt x="259" y="92"/>
                  <a:pt x="259" y="92"/>
                </a:cubicBezTo>
                <a:cubicBezTo>
                  <a:pt x="259" y="84"/>
                  <a:pt x="259" y="84"/>
                  <a:pt x="259" y="84"/>
                </a:cubicBezTo>
                <a:cubicBezTo>
                  <a:pt x="175" y="84"/>
                  <a:pt x="175" y="84"/>
                  <a:pt x="175" y="84"/>
                </a:cubicBezTo>
                <a:lnTo>
                  <a:pt x="175" y="92"/>
                </a:lnTo>
                <a:close/>
                <a:moveTo>
                  <a:pt x="175" y="120"/>
                </a:moveTo>
                <a:cubicBezTo>
                  <a:pt x="235" y="120"/>
                  <a:pt x="235" y="120"/>
                  <a:pt x="235" y="120"/>
                </a:cubicBezTo>
                <a:cubicBezTo>
                  <a:pt x="235" y="112"/>
                  <a:pt x="235" y="112"/>
                  <a:pt x="235" y="112"/>
                </a:cubicBezTo>
                <a:cubicBezTo>
                  <a:pt x="175" y="112"/>
                  <a:pt x="175" y="112"/>
                  <a:pt x="175" y="112"/>
                </a:cubicBezTo>
                <a:lnTo>
                  <a:pt x="175" y="1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111" name="Wish list">
            <a:extLst>
              <a:ext uri="{FF2B5EF4-FFF2-40B4-BE49-F238E27FC236}">
                <a16:creationId xmlns:a16="http://schemas.microsoft.com/office/drawing/2014/main" id="{11673880-B366-09C6-2FA6-F45E3CD1574E}"/>
              </a:ext>
            </a:extLst>
          </p:cNvPr>
          <p:cNvSpPr>
            <a:spLocks noEditPoints="1"/>
          </p:cNvSpPr>
          <p:nvPr/>
        </p:nvSpPr>
        <p:spPr bwMode="auto">
          <a:xfrm>
            <a:off x="3306358" y="3247926"/>
            <a:ext cx="419248" cy="407808"/>
          </a:xfrm>
          <a:custGeom>
            <a:avLst/>
            <a:gdLst>
              <a:gd name="T0" fmla="*/ 220 w 256"/>
              <a:gd name="T1" fmla="*/ 212 h 256"/>
              <a:gd name="T2" fmla="*/ 199 w 256"/>
              <a:gd name="T3" fmla="*/ 0 h 256"/>
              <a:gd name="T4" fmla="*/ 0 w 256"/>
              <a:gd name="T5" fmla="*/ 21 h 256"/>
              <a:gd name="T6" fmla="*/ 4 w 256"/>
              <a:gd name="T7" fmla="*/ 40 h 256"/>
              <a:gd name="T8" fmla="*/ 34 w 256"/>
              <a:gd name="T9" fmla="*/ 235 h 256"/>
              <a:gd name="T10" fmla="*/ 235 w 256"/>
              <a:gd name="T11" fmla="*/ 256 h 256"/>
              <a:gd name="T12" fmla="*/ 256 w 256"/>
              <a:gd name="T13" fmla="*/ 216 h 256"/>
              <a:gd name="T14" fmla="*/ 34 w 256"/>
              <a:gd name="T15" fmla="*/ 32 h 256"/>
              <a:gd name="T16" fmla="*/ 8 w 256"/>
              <a:gd name="T17" fmla="*/ 21 h 256"/>
              <a:gd name="T18" fmla="*/ 34 w 256"/>
              <a:gd name="T19" fmla="*/ 21 h 256"/>
              <a:gd name="T20" fmla="*/ 68 w 256"/>
              <a:gd name="T21" fmla="*/ 216 h 256"/>
              <a:gd name="T22" fmla="*/ 55 w 256"/>
              <a:gd name="T23" fmla="*/ 248 h 256"/>
              <a:gd name="T24" fmla="*/ 42 w 256"/>
              <a:gd name="T25" fmla="*/ 21 h 256"/>
              <a:gd name="T26" fmla="*/ 199 w 256"/>
              <a:gd name="T27" fmla="*/ 8 h 256"/>
              <a:gd name="T28" fmla="*/ 212 w 256"/>
              <a:gd name="T29" fmla="*/ 212 h 256"/>
              <a:gd name="T30" fmla="*/ 68 w 256"/>
              <a:gd name="T31" fmla="*/ 216 h 256"/>
              <a:gd name="T32" fmla="*/ 235 w 256"/>
              <a:gd name="T33" fmla="*/ 248 h 256"/>
              <a:gd name="T34" fmla="*/ 76 w 256"/>
              <a:gd name="T35" fmla="*/ 235 h 256"/>
              <a:gd name="T36" fmla="*/ 248 w 256"/>
              <a:gd name="T37" fmla="*/ 220 h 256"/>
              <a:gd name="T38" fmla="*/ 69 w 256"/>
              <a:gd name="T39" fmla="*/ 75 h 256"/>
              <a:gd name="T40" fmla="*/ 75 w 256"/>
              <a:gd name="T41" fmla="*/ 75 h 256"/>
              <a:gd name="T42" fmla="*/ 95 w 256"/>
              <a:gd name="T43" fmla="*/ 49 h 256"/>
              <a:gd name="T44" fmla="*/ 72 w 256"/>
              <a:gd name="T45" fmla="*/ 66 h 256"/>
              <a:gd name="T46" fmla="*/ 57 w 256"/>
              <a:gd name="T47" fmla="*/ 57 h 256"/>
              <a:gd name="T48" fmla="*/ 69 w 256"/>
              <a:gd name="T49" fmla="*/ 75 h 256"/>
              <a:gd name="T50" fmla="*/ 112 w 256"/>
              <a:gd name="T51" fmla="*/ 48 h 256"/>
              <a:gd name="T52" fmla="*/ 192 w 256"/>
              <a:gd name="T53" fmla="*/ 56 h 256"/>
              <a:gd name="T54" fmla="*/ 192 w 256"/>
              <a:gd name="T55" fmla="*/ 72 h 256"/>
              <a:gd name="T56" fmla="*/ 112 w 256"/>
              <a:gd name="T57" fmla="*/ 80 h 256"/>
              <a:gd name="T58" fmla="*/ 192 w 256"/>
              <a:gd name="T59" fmla="*/ 72 h 256"/>
              <a:gd name="T60" fmla="*/ 112 w 256"/>
              <a:gd name="T61" fmla="*/ 96 h 256"/>
              <a:gd name="T62" fmla="*/ 172 w 256"/>
              <a:gd name="T63" fmla="*/ 104 h 256"/>
              <a:gd name="T64" fmla="*/ 75 w 256"/>
              <a:gd name="T65" fmla="*/ 155 h 256"/>
              <a:gd name="T66" fmla="*/ 95 w 256"/>
              <a:gd name="T67" fmla="*/ 129 h 256"/>
              <a:gd name="T68" fmla="*/ 72 w 256"/>
              <a:gd name="T69" fmla="*/ 146 h 256"/>
              <a:gd name="T70" fmla="*/ 57 w 256"/>
              <a:gd name="T71" fmla="*/ 137 h 256"/>
              <a:gd name="T72" fmla="*/ 69 w 256"/>
              <a:gd name="T73" fmla="*/ 155 h 256"/>
              <a:gd name="T74" fmla="*/ 75 w 256"/>
              <a:gd name="T75" fmla="*/ 155 h 256"/>
              <a:gd name="T76" fmla="*/ 112 w 256"/>
              <a:gd name="T77" fmla="*/ 128 h 256"/>
              <a:gd name="T78" fmla="*/ 192 w 256"/>
              <a:gd name="T79" fmla="*/ 136 h 256"/>
              <a:gd name="T80" fmla="*/ 192 w 256"/>
              <a:gd name="T81" fmla="*/ 152 h 256"/>
              <a:gd name="T82" fmla="*/ 112 w 256"/>
              <a:gd name="T83" fmla="*/ 160 h 256"/>
              <a:gd name="T84" fmla="*/ 192 w 256"/>
              <a:gd name="T85" fmla="*/ 152 h 256"/>
              <a:gd name="T86" fmla="*/ 112 w 256"/>
              <a:gd name="T87" fmla="*/ 176 h 256"/>
              <a:gd name="T88" fmla="*/ 172 w 256"/>
              <a:gd name="T89" fmla="*/ 184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6" h="256">
                <a:moveTo>
                  <a:pt x="252" y="212"/>
                </a:moveTo>
                <a:cubicBezTo>
                  <a:pt x="220" y="212"/>
                  <a:pt x="220" y="212"/>
                  <a:pt x="220" y="212"/>
                </a:cubicBezTo>
                <a:cubicBezTo>
                  <a:pt x="220" y="21"/>
                  <a:pt x="220" y="21"/>
                  <a:pt x="220" y="21"/>
                </a:cubicBezTo>
                <a:cubicBezTo>
                  <a:pt x="220" y="9"/>
                  <a:pt x="211" y="0"/>
                  <a:pt x="199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9" y="0"/>
                  <a:pt x="0" y="9"/>
                  <a:pt x="0" y="21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8"/>
                  <a:pt x="2" y="40"/>
                  <a:pt x="4" y="40"/>
                </a:cubicBezTo>
                <a:cubicBezTo>
                  <a:pt x="34" y="40"/>
                  <a:pt x="34" y="40"/>
                  <a:pt x="34" y="40"/>
                </a:cubicBezTo>
                <a:cubicBezTo>
                  <a:pt x="34" y="235"/>
                  <a:pt x="34" y="235"/>
                  <a:pt x="34" y="235"/>
                </a:cubicBezTo>
                <a:cubicBezTo>
                  <a:pt x="34" y="247"/>
                  <a:pt x="44" y="256"/>
                  <a:pt x="55" y="256"/>
                </a:cubicBezTo>
                <a:cubicBezTo>
                  <a:pt x="235" y="256"/>
                  <a:pt x="235" y="256"/>
                  <a:pt x="235" y="256"/>
                </a:cubicBezTo>
                <a:cubicBezTo>
                  <a:pt x="247" y="256"/>
                  <a:pt x="256" y="247"/>
                  <a:pt x="256" y="235"/>
                </a:cubicBezTo>
                <a:cubicBezTo>
                  <a:pt x="256" y="216"/>
                  <a:pt x="256" y="216"/>
                  <a:pt x="256" y="216"/>
                </a:cubicBezTo>
                <a:cubicBezTo>
                  <a:pt x="256" y="214"/>
                  <a:pt x="254" y="212"/>
                  <a:pt x="252" y="212"/>
                </a:cubicBezTo>
                <a:close/>
                <a:moveTo>
                  <a:pt x="34" y="32"/>
                </a:moveTo>
                <a:cubicBezTo>
                  <a:pt x="8" y="32"/>
                  <a:pt x="8" y="32"/>
                  <a:pt x="8" y="32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14"/>
                  <a:pt x="14" y="8"/>
                  <a:pt x="21" y="8"/>
                </a:cubicBezTo>
                <a:cubicBezTo>
                  <a:pt x="28" y="8"/>
                  <a:pt x="34" y="14"/>
                  <a:pt x="34" y="21"/>
                </a:cubicBezTo>
                <a:lnTo>
                  <a:pt x="34" y="32"/>
                </a:lnTo>
                <a:close/>
                <a:moveTo>
                  <a:pt x="68" y="216"/>
                </a:moveTo>
                <a:cubicBezTo>
                  <a:pt x="68" y="235"/>
                  <a:pt x="68" y="235"/>
                  <a:pt x="68" y="235"/>
                </a:cubicBezTo>
                <a:cubicBezTo>
                  <a:pt x="68" y="242"/>
                  <a:pt x="62" y="248"/>
                  <a:pt x="55" y="248"/>
                </a:cubicBezTo>
                <a:cubicBezTo>
                  <a:pt x="48" y="248"/>
                  <a:pt x="42" y="242"/>
                  <a:pt x="42" y="235"/>
                </a:cubicBezTo>
                <a:cubicBezTo>
                  <a:pt x="42" y="21"/>
                  <a:pt x="42" y="21"/>
                  <a:pt x="42" y="21"/>
                </a:cubicBezTo>
                <a:cubicBezTo>
                  <a:pt x="42" y="16"/>
                  <a:pt x="40" y="12"/>
                  <a:pt x="37" y="8"/>
                </a:cubicBezTo>
                <a:cubicBezTo>
                  <a:pt x="199" y="8"/>
                  <a:pt x="199" y="8"/>
                  <a:pt x="199" y="8"/>
                </a:cubicBezTo>
                <a:cubicBezTo>
                  <a:pt x="206" y="8"/>
                  <a:pt x="212" y="14"/>
                  <a:pt x="212" y="21"/>
                </a:cubicBezTo>
                <a:cubicBezTo>
                  <a:pt x="212" y="212"/>
                  <a:pt x="212" y="212"/>
                  <a:pt x="212" y="212"/>
                </a:cubicBezTo>
                <a:cubicBezTo>
                  <a:pt x="72" y="212"/>
                  <a:pt x="72" y="212"/>
                  <a:pt x="72" y="212"/>
                </a:cubicBezTo>
                <a:cubicBezTo>
                  <a:pt x="70" y="212"/>
                  <a:pt x="68" y="214"/>
                  <a:pt x="68" y="216"/>
                </a:cubicBezTo>
                <a:close/>
                <a:moveTo>
                  <a:pt x="248" y="235"/>
                </a:moveTo>
                <a:cubicBezTo>
                  <a:pt x="248" y="242"/>
                  <a:pt x="242" y="248"/>
                  <a:pt x="235" y="248"/>
                </a:cubicBezTo>
                <a:cubicBezTo>
                  <a:pt x="72" y="248"/>
                  <a:pt x="72" y="248"/>
                  <a:pt x="72" y="248"/>
                </a:cubicBezTo>
                <a:cubicBezTo>
                  <a:pt x="74" y="244"/>
                  <a:pt x="76" y="240"/>
                  <a:pt x="76" y="235"/>
                </a:cubicBezTo>
                <a:cubicBezTo>
                  <a:pt x="76" y="220"/>
                  <a:pt x="76" y="220"/>
                  <a:pt x="76" y="220"/>
                </a:cubicBezTo>
                <a:cubicBezTo>
                  <a:pt x="248" y="220"/>
                  <a:pt x="248" y="220"/>
                  <a:pt x="248" y="220"/>
                </a:cubicBezTo>
                <a:lnTo>
                  <a:pt x="248" y="235"/>
                </a:lnTo>
                <a:close/>
                <a:moveTo>
                  <a:pt x="69" y="75"/>
                </a:moveTo>
                <a:cubicBezTo>
                  <a:pt x="70" y="76"/>
                  <a:pt x="71" y="76"/>
                  <a:pt x="72" y="76"/>
                </a:cubicBezTo>
                <a:cubicBezTo>
                  <a:pt x="73" y="76"/>
                  <a:pt x="74" y="76"/>
                  <a:pt x="75" y="75"/>
                </a:cubicBezTo>
                <a:cubicBezTo>
                  <a:pt x="95" y="55"/>
                  <a:pt x="95" y="55"/>
                  <a:pt x="95" y="55"/>
                </a:cubicBezTo>
                <a:cubicBezTo>
                  <a:pt x="96" y="53"/>
                  <a:pt x="96" y="51"/>
                  <a:pt x="95" y="49"/>
                </a:cubicBezTo>
                <a:cubicBezTo>
                  <a:pt x="93" y="48"/>
                  <a:pt x="91" y="48"/>
                  <a:pt x="89" y="49"/>
                </a:cubicBezTo>
                <a:cubicBezTo>
                  <a:pt x="72" y="66"/>
                  <a:pt x="72" y="66"/>
                  <a:pt x="72" y="66"/>
                </a:cubicBezTo>
                <a:cubicBezTo>
                  <a:pt x="63" y="57"/>
                  <a:pt x="63" y="57"/>
                  <a:pt x="63" y="57"/>
                </a:cubicBezTo>
                <a:cubicBezTo>
                  <a:pt x="61" y="56"/>
                  <a:pt x="59" y="56"/>
                  <a:pt x="57" y="57"/>
                </a:cubicBezTo>
                <a:cubicBezTo>
                  <a:pt x="56" y="59"/>
                  <a:pt x="56" y="61"/>
                  <a:pt x="57" y="63"/>
                </a:cubicBezTo>
                <a:lnTo>
                  <a:pt x="69" y="75"/>
                </a:lnTo>
                <a:close/>
                <a:moveTo>
                  <a:pt x="192" y="48"/>
                </a:moveTo>
                <a:cubicBezTo>
                  <a:pt x="112" y="48"/>
                  <a:pt x="112" y="48"/>
                  <a:pt x="112" y="48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92" y="56"/>
                  <a:pt x="192" y="56"/>
                  <a:pt x="192" y="56"/>
                </a:cubicBezTo>
                <a:lnTo>
                  <a:pt x="192" y="48"/>
                </a:lnTo>
                <a:close/>
                <a:moveTo>
                  <a:pt x="192" y="72"/>
                </a:moveTo>
                <a:cubicBezTo>
                  <a:pt x="112" y="72"/>
                  <a:pt x="112" y="72"/>
                  <a:pt x="112" y="72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92" y="80"/>
                  <a:pt x="192" y="80"/>
                  <a:pt x="192" y="80"/>
                </a:cubicBezTo>
                <a:lnTo>
                  <a:pt x="192" y="72"/>
                </a:lnTo>
                <a:close/>
                <a:moveTo>
                  <a:pt x="172" y="96"/>
                </a:moveTo>
                <a:cubicBezTo>
                  <a:pt x="112" y="96"/>
                  <a:pt x="112" y="96"/>
                  <a:pt x="112" y="96"/>
                </a:cubicBezTo>
                <a:cubicBezTo>
                  <a:pt x="112" y="104"/>
                  <a:pt x="112" y="104"/>
                  <a:pt x="112" y="104"/>
                </a:cubicBezTo>
                <a:cubicBezTo>
                  <a:pt x="172" y="104"/>
                  <a:pt x="172" y="104"/>
                  <a:pt x="172" y="104"/>
                </a:cubicBezTo>
                <a:lnTo>
                  <a:pt x="172" y="96"/>
                </a:lnTo>
                <a:close/>
                <a:moveTo>
                  <a:pt x="75" y="155"/>
                </a:moveTo>
                <a:cubicBezTo>
                  <a:pt x="95" y="135"/>
                  <a:pt x="95" y="135"/>
                  <a:pt x="95" y="135"/>
                </a:cubicBezTo>
                <a:cubicBezTo>
                  <a:pt x="96" y="133"/>
                  <a:pt x="96" y="131"/>
                  <a:pt x="95" y="129"/>
                </a:cubicBezTo>
                <a:cubicBezTo>
                  <a:pt x="93" y="128"/>
                  <a:pt x="91" y="128"/>
                  <a:pt x="89" y="129"/>
                </a:cubicBezTo>
                <a:cubicBezTo>
                  <a:pt x="72" y="146"/>
                  <a:pt x="72" y="146"/>
                  <a:pt x="72" y="146"/>
                </a:cubicBezTo>
                <a:cubicBezTo>
                  <a:pt x="63" y="137"/>
                  <a:pt x="63" y="137"/>
                  <a:pt x="63" y="137"/>
                </a:cubicBezTo>
                <a:cubicBezTo>
                  <a:pt x="61" y="136"/>
                  <a:pt x="59" y="136"/>
                  <a:pt x="57" y="137"/>
                </a:cubicBezTo>
                <a:cubicBezTo>
                  <a:pt x="56" y="139"/>
                  <a:pt x="56" y="141"/>
                  <a:pt x="57" y="143"/>
                </a:cubicBezTo>
                <a:cubicBezTo>
                  <a:pt x="69" y="155"/>
                  <a:pt x="69" y="155"/>
                  <a:pt x="69" y="155"/>
                </a:cubicBezTo>
                <a:cubicBezTo>
                  <a:pt x="70" y="156"/>
                  <a:pt x="71" y="156"/>
                  <a:pt x="72" y="156"/>
                </a:cubicBezTo>
                <a:cubicBezTo>
                  <a:pt x="73" y="156"/>
                  <a:pt x="74" y="156"/>
                  <a:pt x="75" y="155"/>
                </a:cubicBezTo>
                <a:close/>
                <a:moveTo>
                  <a:pt x="192" y="128"/>
                </a:moveTo>
                <a:cubicBezTo>
                  <a:pt x="112" y="128"/>
                  <a:pt x="112" y="128"/>
                  <a:pt x="112" y="128"/>
                </a:cubicBezTo>
                <a:cubicBezTo>
                  <a:pt x="112" y="136"/>
                  <a:pt x="112" y="136"/>
                  <a:pt x="112" y="136"/>
                </a:cubicBezTo>
                <a:cubicBezTo>
                  <a:pt x="192" y="136"/>
                  <a:pt x="192" y="136"/>
                  <a:pt x="192" y="136"/>
                </a:cubicBezTo>
                <a:lnTo>
                  <a:pt x="192" y="128"/>
                </a:lnTo>
                <a:close/>
                <a:moveTo>
                  <a:pt x="192" y="152"/>
                </a:moveTo>
                <a:cubicBezTo>
                  <a:pt x="112" y="152"/>
                  <a:pt x="112" y="152"/>
                  <a:pt x="112" y="152"/>
                </a:cubicBezTo>
                <a:cubicBezTo>
                  <a:pt x="112" y="160"/>
                  <a:pt x="112" y="160"/>
                  <a:pt x="112" y="160"/>
                </a:cubicBezTo>
                <a:cubicBezTo>
                  <a:pt x="192" y="160"/>
                  <a:pt x="192" y="160"/>
                  <a:pt x="192" y="160"/>
                </a:cubicBezTo>
                <a:lnTo>
                  <a:pt x="192" y="152"/>
                </a:lnTo>
                <a:close/>
                <a:moveTo>
                  <a:pt x="172" y="176"/>
                </a:moveTo>
                <a:cubicBezTo>
                  <a:pt x="112" y="176"/>
                  <a:pt x="112" y="176"/>
                  <a:pt x="112" y="176"/>
                </a:cubicBezTo>
                <a:cubicBezTo>
                  <a:pt x="112" y="184"/>
                  <a:pt x="112" y="184"/>
                  <a:pt x="112" y="184"/>
                </a:cubicBezTo>
                <a:cubicBezTo>
                  <a:pt x="172" y="184"/>
                  <a:pt x="172" y="184"/>
                  <a:pt x="172" y="184"/>
                </a:cubicBezTo>
                <a:lnTo>
                  <a:pt x="172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srgbClr val="000000"/>
              </a:solidFill>
              <a:latin typeface="Calibri"/>
              <a:ea typeface="+mn-ea"/>
            </a:endParaRPr>
          </a:p>
        </p:txBody>
      </p:sp>
      <p:pic>
        <p:nvPicPr>
          <p:cNvPr id="75" name="mao">
            <a:extLst>
              <a:ext uri="{FF2B5EF4-FFF2-40B4-BE49-F238E27FC236}">
                <a16:creationId xmlns:a16="http://schemas.microsoft.com/office/drawing/2014/main" id="{C2813913-5F96-4AC3-033A-68FABD2F57F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522" y="3321050"/>
            <a:ext cx="6203362" cy="4105010"/>
          </a:xfrm>
          <a:prstGeom prst="rect">
            <a:avLst/>
          </a:prstGeom>
        </p:spPr>
      </p:pic>
      <p:sp>
        <p:nvSpPr>
          <p:cNvPr id="113" name="Freeform 8">
            <a:extLst>
              <a:ext uri="{FF2B5EF4-FFF2-40B4-BE49-F238E27FC236}">
                <a16:creationId xmlns:a16="http://schemas.microsoft.com/office/drawing/2014/main" id="{15CA532D-B939-E4C1-4952-64D04D4BE030}"/>
              </a:ext>
            </a:extLst>
          </p:cNvPr>
          <p:cNvSpPr>
            <a:spLocks/>
          </p:cNvSpPr>
          <p:nvPr/>
        </p:nvSpPr>
        <p:spPr bwMode="auto">
          <a:xfrm flipV="1">
            <a:off x="7421580" y="3865253"/>
            <a:ext cx="840824" cy="941167"/>
          </a:xfrm>
          <a:custGeom>
            <a:avLst/>
            <a:gdLst>
              <a:gd name="T0" fmla="*/ 0 w 150"/>
              <a:gd name="T1" fmla="*/ 422 h 422"/>
              <a:gd name="T2" fmla="*/ 150 w 150"/>
              <a:gd name="T3" fmla="*/ 0 h 4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0" h="422">
                <a:moveTo>
                  <a:pt x="0" y="422"/>
                </a:moveTo>
                <a:cubicBezTo>
                  <a:pt x="117" y="422"/>
                  <a:pt x="50" y="0"/>
                  <a:pt x="150" y="0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j-lt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5E877EC-AAC7-3083-E10C-930F01B9EEFC}"/>
              </a:ext>
            </a:extLst>
          </p:cNvPr>
          <p:cNvGrpSpPr/>
          <p:nvPr/>
        </p:nvGrpSpPr>
        <p:grpSpPr>
          <a:xfrm>
            <a:off x="7920855" y="5568163"/>
            <a:ext cx="3451436" cy="993626"/>
            <a:chOff x="15687110" y="9820160"/>
            <a:chExt cx="7681882" cy="3108960"/>
          </a:xfrm>
        </p:grpSpPr>
        <p:sp useBgFill="1">
          <p:nvSpPr>
            <p:cNvPr id="24" name="Retângulo Arredondado 43">
              <a:extLst>
                <a:ext uri="{FF2B5EF4-FFF2-40B4-BE49-F238E27FC236}">
                  <a16:creationId xmlns:a16="http://schemas.microsoft.com/office/drawing/2014/main" id="{16BCFC61-17AA-1B1B-0CF9-717861A501D0}"/>
                </a:ext>
              </a:extLst>
            </p:cNvPr>
            <p:cNvSpPr/>
            <p:nvPr/>
          </p:nvSpPr>
          <p:spPr>
            <a:xfrm>
              <a:off x="15687110" y="9820160"/>
              <a:ext cx="7336841" cy="3108960"/>
            </a:xfrm>
            <a:prstGeom prst="roundRect">
              <a:avLst>
                <a:gd name="adj" fmla="val 29608"/>
              </a:avLst>
            </a:prstGeom>
            <a:ln>
              <a:noFill/>
            </a:ln>
            <a:effectLst>
              <a:innerShdw blurRad="127000">
                <a:prstClr val="black">
                  <a:alpha val="4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45130749-C75D-639F-C923-25D0980190C0}"/>
                </a:ext>
              </a:extLst>
            </p:cNvPr>
            <p:cNvSpPr txBox="1"/>
            <p:nvPr/>
          </p:nvSpPr>
          <p:spPr>
            <a:xfrm>
              <a:off x="18796446" y="10717292"/>
              <a:ext cx="4572546" cy="117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+mj-lt"/>
                  <a:ea typeface="Source Sans Pro" panose="020B0503030403020204" pitchFamily="34" charset="0"/>
                </a:rPr>
                <a:t>Sanções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55316E42-3953-82CA-D94B-88E06EDC4553}"/>
                </a:ext>
              </a:extLst>
            </p:cNvPr>
            <p:cNvSpPr txBox="1"/>
            <p:nvPr/>
          </p:nvSpPr>
          <p:spPr>
            <a:xfrm>
              <a:off x="17594247" y="11486981"/>
              <a:ext cx="5213001" cy="1175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latin typeface="+mj-lt"/>
                <a:ea typeface="Source Sans Pro Light" panose="020B0403030403020204" pitchFamily="34" charset="0"/>
              </a:endParaRPr>
            </a:p>
          </p:txBody>
        </p:sp>
      </p:grpSp>
      <p:sp>
        <p:nvSpPr>
          <p:cNvPr id="58" name="bola6">
            <a:extLst>
              <a:ext uri="{FF2B5EF4-FFF2-40B4-BE49-F238E27FC236}">
                <a16:creationId xmlns:a16="http://schemas.microsoft.com/office/drawing/2014/main" id="{4A4D779B-587E-938F-5205-96040BA703B7}"/>
              </a:ext>
            </a:extLst>
          </p:cNvPr>
          <p:cNvSpPr/>
          <p:nvPr/>
        </p:nvSpPr>
        <p:spPr>
          <a:xfrm>
            <a:off x="8080563" y="5655991"/>
            <a:ext cx="920786" cy="8100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sx="103000" sy="103000" algn="ctr" rotWithShape="0">
              <a:schemeClr val="accent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atin typeface="+mj-lt"/>
            </a:endParaRPr>
          </a:p>
        </p:txBody>
      </p:sp>
      <p:sp>
        <p:nvSpPr>
          <p:cNvPr id="109" name="Thumbs up!">
            <a:extLst>
              <a:ext uri="{FF2B5EF4-FFF2-40B4-BE49-F238E27FC236}">
                <a16:creationId xmlns:a16="http://schemas.microsoft.com/office/drawing/2014/main" id="{EE2AF664-C89D-0642-B48A-A040AA4F821B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8302249" y="5849979"/>
            <a:ext cx="461014" cy="455992"/>
          </a:xfrm>
          <a:custGeom>
            <a:avLst/>
            <a:gdLst>
              <a:gd name="T0" fmla="*/ 206 w 254"/>
              <a:gd name="T1" fmla="*/ 228 h 252"/>
              <a:gd name="T2" fmla="*/ 250 w 254"/>
              <a:gd name="T3" fmla="*/ 116 h 252"/>
              <a:gd name="T4" fmla="*/ 250 w 254"/>
              <a:gd name="T5" fmla="*/ 108 h 252"/>
              <a:gd name="T6" fmla="*/ 159 w 254"/>
              <a:gd name="T7" fmla="*/ 79 h 252"/>
              <a:gd name="T8" fmla="*/ 138 w 254"/>
              <a:gd name="T9" fmla="*/ 4 h 252"/>
              <a:gd name="T10" fmla="*/ 97 w 254"/>
              <a:gd name="T11" fmla="*/ 28 h 252"/>
              <a:gd name="T12" fmla="*/ 24 w 254"/>
              <a:gd name="T13" fmla="*/ 86 h 252"/>
              <a:gd name="T14" fmla="*/ 11 w 254"/>
              <a:gd name="T15" fmla="*/ 129 h 252"/>
              <a:gd name="T16" fmla="*/ 11 w 254"/>
              <a:gd name="T17" fmla="*/ 169 h 252"/>
              <a:gd name="T18" fmla="*/ 11 w 254"/>
              <a:gd name="T19" fmla="*/ 208 h 252"/>
              <a:gd name="T20" fmla="*/ 24 w 254"/>
              <a:gd name="T21" fmla="*/ 252 h 252"/>
              <a:gd name="T22" fmla="*/ 176 w 254"/>
              <a:gd name="T23" fmla="*/ 236 h 252"/>
              <a:gd name="T24" fmla="*/ 254 w 254"/>
              <a:gd name="T25" fmla="*/ 232 h 252"/>
              <a:gd name="T26" fmla="*/ 198 w 254"/>
              <a:gd name="T27" fmla="*/ 228 h 252"/>
              <a:gd name="T28" fmla="*/ 168 w 254"/>
              <a:gd name="T29" fmla="*/ 232 h 252"/>
              <a:gd name="T30" fmla="*/ 24 w 254"/>
              <a:gd name="T31" fmla="*/ 244 h 252"/>
              <a:gd name="T32" fmla="*/ 24 w 254"/>
              <a:gd name="T33" fmla="*/ 212 h 252"/>
              <a:gd name="T34" fmla="*/ 44 w 254"/>
              <a:gd name="T35" fmla="*/ 208 h 252"/>
              <a:gd name="T36" fmla="*/ 24 w 254"/>
              <a:gd name="T37" fmla="*/ 204 h 252"/>
              <a:gd name="T38" fmla="*/ 24 w 254"/>
              <a:gd name="T39" fmla="*/ 173 h 252"/>
              <a:gd name="T40" fmla="*/ 44 w 254"/>
              <a:gd name="T41" fmla="*/ 169 h 252"/>
              <a:gd name="T42" fmla="*/ 24 w 254"/>
              <a:gd name="T43" fmla="*/ 165 h 252"/>
              <a:gd name="T44" fmla="*/ 24 w 254"/>
              <a:gd name="T45" fmla="*/ 133 h 252"/>
              <a:gd name="T46" fmla="*/ 44 w 254"/>
              <a:gd name="T47" fmla="*/ 129 h 252"/>
              <a:gd name="T48" fmla="*/ 24 w 254"/>
              <a:gd name="T49" fmla="*/ 125 h 252"/>
              <a:gd name="T50" fmla="*/ 24 w 254"/>
              <a:gd name="T51" fmla="*/ 94 h 252"/>
              <a:gd name="T52" fmla="*/ 108 w 254"/>
              <a:gd name="T53" fmla="*/ 93 h 252"/>
              <a:gd name="T54" fmla="*/ 111 w 254"/>
              <a:gd name="T55" fmla="*/ 88 h 252"/>
              <a:gd name="T56" fmla="*/ 105 w 254"/>
              <a:gd name="T57" fmla="*/ 31 h 252"/>
              <a:gd name="T58" fmla="*/ 130 w 254"/>
              <a:gd name="T59" fmla="*/ 46 h 252"/>
              <a:gd name="T60" fmla="*/ 172 w 254"/>
              <a:gd name="T61" fmla="*/ 112 h 252"/>
              <a:gd name="T62" fmla="*/ 198 w 254"/>
              <a:gd name="T63" fmla="*/ 116 h 252"/>
              <a:gd name="T64" fmla="*/ 226 w 254"/>
              <a:gd name="T65" fmla="*/ 208 h 252"/>
              <a:gd name="T66" fmla="*/ 234 w 254"/>
              <a:gd name="T67" fmla="*/ 208 h 252"/>
              <a:gd name="T68" fmla="*/ 226 w 254"/>
              <a:gd name="T69" fmla="*/ 208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54" h="252">
                <a:moveTo>
                  <a:pt x="250" y="228"/>
                </a:moveTo>
                <a:cubicBezTo>
                  <a:pt x="206" y="228"/>
                  <a:pt x="206" y="228"/>
                  <a:pt x="206" y="228"/>
                </a:cubicBezTo>
                <a:cubicBezTo>
                  <a:pt x="206" y="116"/>
                  <a:pt x="206" y="116"/>
                  <a:pt x="206" y="116"/>
                </a:cubicBezTo>
                <a:cubicBezTo>
                  <a:pt x="250" y="116"/>
                  <a:pt x="250" y="116"/>
                  <a:pt x="250" y="116"/>
                </a:cubicBezTo>
                <a:cubicBezTo>
                  <a:pt x="252" y="116"/>
                  <a:pt x="254" y="114"/>
                  <a:pt x="254" y="112"/>
                </a:cubicBezTo>
                <a:cubicBezTo>
                  <a:pt x="254" y="110"/>
                  <a:pt x="252" y="108"/>
                  <a:pt x="250" y="108"/>
                </a:cubicBezTo>
                <a:cubicBezTo>
                  <a:pt x="179" y="108"/>
                  <a:pt x="179" y="108"/>
                  <a:pt x="179" y="108"/>
                </a:cubicBezTo>
                <a:cubicBezTo>
                  <a:pt x="178" y="97"/>
                  <a:pt x="168" y="88"/>
                  <a:pt x="159" y="79"/>
                </a:cubicBezTo>
                <a:cubicBezTo>
                  <a:pt x="149" y="69"/>
                  <a:pt x="138" y="58"/>
                  <a:pt x="138" y="46"/>
                </a:cubicBezTo>
                <a:cubicBezTo>
                  <a:pt x="138" y="4"/>
                  <a:pt x="138" y="4"/>
                  <a:pt x="138" y="4"/>
                </a:cubicBezTo>
                <a:cubicBezTo>
                  <a:pt x="138" y="2"/>
                  <a:pt x="136" y="0"/>
                  <a:pt x="134" y="0"/>
                </a:cubicBezTo>
                <a:cubicBezTo>
                  <a:pt x="118" y="0"/>
                  <a:pt x="105" y="10"/>
                  <a:pt x="97" y="28"/>
                </a:cubicBezTo>
                <a:cubicBezTo>
                  <a:pt x="90" y="45"/>
                  <a:pt x="89" y="70"/>
                  <a:pt x="99" y="86"/>
                </a:cubicBezTo>
                <a:cubicBezTo>
                  <a:pt x="24" y="86"/>
                  <a:pt x="24" y="86"/>
                  <a:pt x="24" y="86"/>
                </a:cubicBezTo>
                <a:cubicBezTo>
                  <a:pt x="11" y="86"/>
                  <a:pt x="0" y="96"/>
                  <a:pt x="0" y="109"/>
                </a:cubicBezTo>
                <a:cubicBezTo>
                  <a:pt x="0" y="118"/>
                  <a:pt x="4" y="125"/>
                  <a:pt x="11" y="129"/>
                </a:cubicBezTo>
                <a:cubicBezTo>
                  <a:pt x="4" y="133"/>
                  <a:pt x="0" y="141"/>
                  <a:pt x="0" y="149"/>
                </a:cubicBezTo>
                <a:cubicBezTo>
                  <a:pt x="0" y="157"/>
                  <a:pt x="4" y="165"/>
                  <a:pt x="11" y="169"/>
                </a:cubicBezTo>
                <a:cubicBezTo>
                  <a:pt x="4" y="173"/>
                  <a:pt x="0" y="180"/>
                  <a:pt x="0" y="189"/>
                </a:cubicBezTo>
                <a:cubicBezTo>
                  <a:pt x="0" y="197"/>
                  <a:pt x="4" y="204"/>
                  <a:pt x="11" y="208"/>
                </a:cubicBezTo>
                <a:cubicBezTo>
                  <a:pt x="4" y="213"/>
                  <a:pt x="0" y="220"/>
                  <a:pt x="0" y="228"/>
                </a:cubicBezTo>
                <a:cubicBezTo>
                  <a:pt x="0" y="241"/>
                  <a:pt x="11" y="252"/>
                  <a:pt x="24" y="252"/>
                </a:cubicBezTo>
                <a:cubicBezTo>
                  <a:pt x="157" y="252"/>
                  <a:pt x="157" y="252"/>
                  <a:pt x="157" y="252"/>
                </a:cubicBezTo>
                <a:cubicBezTo>
                  <a:pt x="167" y="252"/>
                  <a:pt x="174" y="244"/>
                  <a:pt x="176" y="236"/>
                </a:cubicBezTo>
                <a:cubicBezTo>
                  <a:pt x="250" y="236"/>
                  <a:pt x="250" y="236"/>
                  <a:pt x="250" y="236"/>
                </a:cubicBezTo>
                <a:cubicBezTo>
                  <a:pt x="252" y="236"/>
                  <a:pt x="254" y="234"/>
                  <a:pt x="254" y="232"/>
                </a:cubicBezTo>
                <a:cubicBezTo>
                  <a:pt x="254" y="230"/>
                  <a:pt x="252" y="228"/>
                  <a:pt x="250" y="228"/>
                </a:cubicBezTo>
                <a:close/>
                <a:moveTo>
                  <a:pt x="198" y="228"/>
                </a:moveTo>
                <a:cubicBezTo>
                  <a:pt x="172" y="228"/>
                  <a:pt x="172" y="228"/>
                  <a:pt x="172" y="228"/>
                </a:cubicBezTo>
                <a:cubicBezTo>
                  <a:pt x="170" y="228"/>
                  <a:pt x="168" y="230"/>
                  <a:pt x="168" y="232"/>
                </a:cubicBezTo>
                <a:cubicBezTo>
                  <a:pt x="168" y="237"/>
                  <a:pt x="165" y="244"/>
                  <a:pt x="157" y="244"/>
                </a:cubicBezTo>
                <a:cubicBezTo>
                  <a:pt x="24" y="244"/>
                  <a:pt x="24" y="244"/>
                  <a:pt x="24" y="244"/>
                </a:cubicBezTo>
                <a:cubicBezTo>
                  <a:pt x="15" y="244"/>
                  <a:pt x="8" y="237"/>
                  <a:pt x="8" y="228"/>
                </a:cubicBezTo>
                <a:cubicBezTo>
                  <a:pt x="8" y="219"/>
                  <a:pt x="15" y="212"/>
                  <a:pt x="24" y="212"/>
                </a:cubicBezTo>
                <a:cubicBezTo>
                  <a:pt x="40" y="212"/>
                  <a:pt x="40" y="212"/>
                  <a:pt x="40" y="212"/>
                </a:cubicBezTo>
                <a:cubicBezTo>
                  <a:pt x="42" y="212"/>
                  <a:pt x="44" y="211"/>
                  <a:pt x="44" y="208"/>
                </a:cubicBezTo>
                <a:cubicBezTo>
                  <a:pt x="44" y="206"/>
                  <a:pt x="42" y="204"/>
                  <a:pt x="40" y="204"/>
                </a:cubicBezTo>
                <a:cubicBezTo>
                  <a:pt x="24" y="204"/>
                  <a:pt x="24" y="204"/>
                  <a:pt x="24" y="204"/>
                </a:cubicBezTo>
                <a:cubicBezTo>
                  <a:pt x="15" y="204"/>
                  <a:pt x="8" y="197"/>
                  <a:pt x="8" y="189"/>
                </a:cubicBezTo>
                <a:cubicBezTo>
                  <a:pt x="8" y="180"/>
                  <a:pt x="15" y="173"/>
                  <a:pt x="24" y="173"/>
                </a:cubicBezTo>
                <a:cubicBezTo>
                  <a:pt x="40" y="173"/>
                  <a:pt x="40" y="173"/>
                  <a:pt x="40" y="173"/>
                </a:cubicBezTo>
                <a:cubicBezTo>
                  <a:pt x="42" y="173"/>
                  <a:pt x="44" y="171"/>
                  <a:pt x="44" y="169"/>
                </a:cubicBezTo>
                <a:cubicBezTo>
                  <a:pt x="44" y="167"/>
                  <a:pt x="42" y="165"/>
                  <a:pt x="40" y="165"/>
                </a:cubicBezTo>
                <a:cubicBezTo>
                  <a:pt x="24" y="165"/>
                  <a:pt x="24" y="165"/>
                  <a:pt x="24" y="165"/>
                </a:cubicBezTo>
                <a:cubicBezTo>
                  <a:pt x="15" y="165"/>
                  <a:pt x="8" y="158"/>
                  <a:pt x="8" y="149"/>
                </a:cubicBezTo>
                <a:cubicBezTo>
                  <a:pt x="8" y="140"/>
                  <a:pt x="15" y="133"/>
                  <a:pt x="24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2" y="133"/>
                  <a:pt x="44" y="131"/>
                  <a:pt x="44" y="129"/>
                </a:cubicBezTo>
                <a:cubicBezTo>
                  <a:pt x="44" y="127"/>
                  <a:pt x="42" y="125"/>
                  <a:pt x="40" y="125"/>
                </a:cubicBezTo>
                <a:cubicBezTo>
                  <a:pt x="24" y="125"/>
                  <a:pt x="24" y="125"/>
                  <a:pt x="24" y="125"/>
                </a:cubicBezTo>
                <a:cubicBezTo>
                  <a:pt x="15" y="125"/>
                  <a:pt x="8" y="118"/>
                  <a:pt x="8" y="109"/>
                </a:cubicBezTo>
                <a:cubicBezTo>
                  <a:pt x="8" y="101"/>
                  <a:pt x="15" y="94"/>
                  <a:pt x="24" y="94"/>
                </a:cubicBezTo>
                <a:cubicBezTo>
                  <a:pt x="107" y="94"/>
                  <a:pt x="107" y="94"/>
                  <a:pt x="107" y="94"/>
                </a:cubicBezTo>
                <a:cubicBezTo>
                  <a:pt x="107" y="94"/>
                  <a:pt x="108" y="94"/>
                  <a:pt x="108" y="93"/>
                </a:cubicBezTo>
                <a:cubicBezTo>
                  <a:pt x="109" y="93"/>
                  <a:pt x="110" y="92"/>
                  <a:pt x="111" y="91"/>
                </a:cubicBezTo>
                <a:cubicBezTo>
                  <a:pt x="111" y="90"/>
                  <a:pt x="111" y="89"/>
                  <a:pt x="111" y="88"/>
                </a:cubicBezTo>
                <a:cubicBezTo>
                  <a:pt x="110" y="88"/>
                  <a:pt x="110" y="87"/>
                  <a:pt x="110" y="87"/>
                </a:cubicBezTo>
                <a:cubicBezTo>
                  <a:pt x="99" y="76"/>
                  <a:pt x="97" y="51"/>
                  <a:pt x="105" y="31"/>
                </a:cubicBezTo>
                <a:cubicBezTo>
                  <a:pt x="108" y="23"/>
                  <a:pt x="116" y="10"/>
                  <a:pt x="130" y="8"/>
                </a:cubicBezTo>
                <a:cubicBezTo>
                  <a:pt x="130" y="46"/>
                  <a:pt x="130" y="46"/>
                  <a:pt x="130" y="46"/>
                </a:cubicBezTo>
                <a:cubicBezTo>
                  <a:pt x="130" y="62"/>
                  <a:pt x="142" y="73"/>
                  <a:pt x="153" y="84"/>
                </a:cubicBezTo>
                <a:cubicBezTo>
                  <a:pt x="163" y="94"/>
                  <a:pt x="172" y="102"/>
                  <a:pt x="172" y="112"/>
                </a:cubicBezTo>
                <a:cubicBezTo>
                  <a:pt x="172" y="114"/>
                  <a:pt x="174" y="116"/>
                  <a:pt x="176" y="116"/>
                </a:cubicBezTo>
                <a:cubicBezTo>
                  <a:pt x="198" y="116"/>
                  <a:pt x="198" y="116"/>
                  <a:pt x="198" y="116"/>
                </a:cubicBezTo>
                <a:lnTo>
                  <a:pt x="198" y="228"/>
                </a:lnTo>
                <a:close/>
                <a:moveTo>
                  <a:pt x="226" y="208"/>
                </a:moveTo>
                <a:cubicBezTo>
                  <a:pt x="226" y="210"/>
                  <a:pt x="228" y="212"/>
                  <a:pt x="230" y="212"/>
                </a:cubicBezTo>
                <a:cubicBezTo>
                  <a:pt x="232" y="212"/>
                  <a:pt x="234" y="210"/>
                  <a:pt x="234" y="208"/>
                </a:cubicBezTo>
                <a:cubicBezTo>
                  <a:pt x="234" y="206"/>
                  <a:pt x="232" y="204"/>
                  <a:pt x="230" y="204"/>
                </a:cubicBezTo>
                <a:cubicBezTo>
                  <a:pt x="228" y="204"/>
                  <a:pt x="226" y="206"/>
                  <a:pt x="226" y="2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srgbClr val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83815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39 0.00023 C -0.02123 0.00092 -0.02188 -0.09144 -0.02513 -0.13241 C -0.02839 -0.17963 -0.02943 -0.23148 -0.04649 -0.23496 " pathEditMode="relative" rAng="16200000" ptsTypes="AAA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117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149 0.00104 C -0.02129 0.00127 -0.07637 0.00173 -0.09603 0.00173 " pathEditMode="relative" rAng="16200000" ptsTypes="AA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3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3 0.00023 C 0.01875 0.0007 0.01979 -0.06458 0.02305 -0.10092 C 0.025 -0.13958 0.02917 -0.17407 0.04284 -0.17986 " pathEditMode="relative" rAng="16200000" ptsTypes="AAA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-900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143 -0.00069 C 0.01901 -0.00046 0.07604 0.00047 0.09649 0.0007 " pathEditMode="relative" rAng="16200000" ptsTypes="AA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6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72 -0.00081 C -0.0028 0.00636 -0.01934 -0.011 -0.02481 0.12442 C -0.02637 0.16146 -0.02976 0.239 -0.04486 0.23622 " pathEditMode="relative" rAng="16200000" ptsTypes="AAA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7" y="1186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3.7037E-7 C 0.00937 0.00903 0.01745 0.03125 0.0207 0.16204 C 0.02383 0.22176 0.02422 0.33796 0.04297 0.33773 " pathEditMode="relative" rAng="16200000" ptsTypes="AAA">
                                      <p:cBhvr>
                                        <p:cTn id="7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689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3" presetClass="path" presetSubtype="0" decel="50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-3.75E-6 -4.07407E-6 L 0.25 -4.07407E-6 " pathEditMode="relative" rAng="0" ptsTypes="AA">
                                      <p:cBhvr>
                                        <p:cTn id="105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3" presetClass="path" presetSubtype="0" decel="50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3.33333E-6 -1.85185E-6 L 0.25 -1.85185E-6 " pathEditMode="relative" rAng="0" ptsTypes="AA">
                                      <p:cBhvr>
                                        <p:cTn id="110" dur="1000" spd="-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3" presetClass="path" presetSubtype="0" decel="50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-3.75E-6 -7.40741E-7 L 0.25 -7.40741E-7 " pathEditMode="relative" rAng="0" ptsTypes="AA">
                                      <p:cBhvr>
                                        <p:cTn id="115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3" presetClass="path" presetSubtype="0" decel="50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-1.25E-6 -3.7037E-6 L 0.25 -3.7037E-6 " pathEditMode="relative" rAng="0" ptsTypes="AA">
                                      <p:cBhvr>
                                        <p:cTn id="120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3" presetClass="path" presetSubtype="0" decel="50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4.58333E-6 -3.7037E-7 L 0.25 -3.7037E-7 " pathEditMode="relative" rAng="0" ptsTypes="AA">
                                      <p:cBhvr>
                                        <p:cTn id="125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22" presetClass="entr" presetSubtype="2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3" presetClass="path" presetSubtype="0" decel="50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4.375E-6 -4.81481E-6 L -0.253 -4.81481E-6 " pathEditMode="relative" rAng="0" ptsTypes="AA">
                                      <p:cBhvr>
                                        <p:cTn id="130" dur="10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3" presetClass="path" presetSubtype="0" decel="50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-4.16667E-7 -1.11111E-6 L -0.25299 -1.11111E-6 " pathEditMode="relative" rAng="0" ptsTypes="AA">
                                      <p:cBhvr>
                                        <p:cTn id="135" dur="1000" spd="-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3" presetClass="path" presetSubtype="0" decel="50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3.95833E-6 7.40741E-7 L -0.253 7.40741E-7 " pathEditMode="relative" rAng="0" ptsTypes="AA">
                                      <p:cBhvr>
                                        <p:cTn id="140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650"/>
                            </p:stCondLst>
                            <p:childTnLst>
                              <p:par>
                                <p:cTn id="1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6" grpId="0" animBg="1"/>
      <p:bldP spid="32" grpId="0" animBg="1"/>
      <p:bldP spid="28" grpId="0" animBg="1"/>
      <p:bldP spid="29" grpId="0" animBg="1"/>
      <p:bldP spid="30" grpId="0" animBg="1"/>
      <p:bldP spid="31" grpId="0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5" grpId="0" animBg="1"/>
      <p:bldP spid="45" grpId="1" animBg="1"/>
      <p:bldP spid="46" grpId="0" animBg="1"/>
      <p:bldP spid="47" grpId="0" animBg="1"/>
      <p:bldP spid="47" grpId="1" animBg="1"/>
      <p:bldP spid="48" grpId="0" animBg="1"/>
      <p:bldP spid="49" grpId="0" animBg="1"/>
      <p:bldP spid="49" grpId="1" animBg="1"/>
      <p:bldP spid="50" grpId="0" animBg="1"/>
      <p:bldP spid="51" grpId="0" animBg="1"/>
      <p:bldP spid="52" grpId="1" animBg="1"/>
      <p:bldP spid="53" grpId="0" animBg="1"/>
      <p:bldP spid="54" grpId="0" animBg="1"/>
      <p:bldP spid="55" grpId="0" animBg="1"/>
      <p:bldP spid="56" grpId="0" animBg="1"/>
      <p:bldP spid="57" grpId="0" animBg="1"/>
      <p:bldP spid="79" grpId="1" animBg="1"/>
      <p:bldP spid="80" grpId="0" animBg="1"/>
      <p:bldP spid="80" grpId="1" animBg="1"/>
      <p:bldP spid="85" grpId="0" animBg="1"/>
      <p:bldP spid="91" grpId="0" animBg="1"/>
      <p:bldP spid="94" grpId="0" animBg="1"/>
      <p:bldP spid="95" grpId="0" animBg="1"/>
      <p:bldP spid="95" grpId="1" animBg="1"/>
      <p:bldP spid="113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9872AAE-4644-B549-3ABA-A7E6E54830F7}"/>
              </a:ext>
            </a:extLst>
          </p:cNvPr>
          <p:cNvSpPr/>
          <p:nvPr/>
        </p:nvSpPr>
        <p:spPr>
          <a:xfrm>
            <a:off x="7173357" y="1"/>
            <a:ext cx="3609872" cy="6858000"/>
          </a:xfrm>
          <a:prstGeom prst="rect">
            <a:avLst/>
          </a:prstGeom>
          <a:solidFill>
            <a:srgbClr val="005051"/>
          </a:solidFill>
          <a:ln w="9469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EDB7D84-5F6D-FBB5-71B8-D35050BC1660}"/>
              </a:ext>
            </a:extLst>
          </p:cNvPr>
          <p:cNvSpPr txBox="1"/>
          <p:nvPr/>
        </p:nvSpPr>
        <p:spPr>
          <a:xfrm>
            <a:off x="448338" y="355052"/>
            <a:ext cx="5647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DD4F05"/>
                </a:solidFill>
                <a:latin typeface="+mj-lt"/>
              </a:rPr>
              <a:t>Sanções</a:t>
            </a:r>
            <a:endParaRPr lang="pt-BR" sz="4800" b="1" dirty="0">
              <a:solidFill>
                <a:srgbClr val="DD4F05"/>
              </a:solidFill>
              <a:latin typeface="+mj-lt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5A292032-1BB3-77A5-A48C-1AEB8DD4D474}"/>
              </a:ext>
            </a:extLst>
          </p:cNvPr>
          <p:cNvSpPr/>
          <p:nvPr/>
        </p:nvSpPr>
        <p:spPr>
          <a:xfrm>
            <a:off x="1122455" y="1258637"/>
            <a:ext cx="89555" cy="895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BEDE909E-6F69-E7A3-F336-9DE432379FDD}"/>
              </a:ext>
            </a:extLst>
          </p:cNvPr>
          <p:cNvSpPr/>
          <p:nvPr/>
        </p:nvSpPr>
        <p:spPr>
          <a:xfrm>
            <a:off x="1359717" y="1258637"/>
            <a:ext cx="89555" cy="895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782B98D0-FB1D-FE44-19D3-06F423799C1D}"/>
              </a:ext>
            </a:extLst>
          </p:cNvPr>
          <p:cNvSpPr/>
          <p:nvPr/>
        </p:nvSpPr>
        <p:spPr>
          <a:xfrm>
            <a:off x="1596978" y="1258637"/>
            <a:ext cx="89555" cy="8955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A3EFB325-8222-C8D6-B938-D155B329AA9A}"/>
              </a:ext>
            </a:extLst>
          </p:cNvPr>
          <p:cNvGrpSpPr/>
          <p:nvPr/>
        </p:nvGrpSpPr>
        <p:grpSpPr>
          <a:xfrm>
            <a:off x="448338" y="1812945"/>
            <a:ext cx="4038989" cy="2588424"/>
            <a:chOff x="1091288" y="1773918"/>
            <a:chExt cx="4038989" cy="2588424"/>
          </a:xfrm>
        </p:grpSpPr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C2D9FB8E-F867-75AB-170A-E7DCF4F282D7}"/>
                </a:ext>
              </a:extLst>
            </p:cNvPr>
            <p:cNvSpPr txBox="1"/>
            <p:nvPr/>
          </p:nvSpPr>
          <p:spPr>
            <a:xfrm>
              <a:off x="1566677" y="4012566"/>
              <a:ext cx="3563600" cy="34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endParaRPr lang="pt-BR" sz="1400" dirty="0">
                <a:solidFill>
                  <a:srgbClr val="2C4166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320EDE56-4BFB-FC26-4D91-12AEDCF3B4E5}"/>
                </a:ext>
              </a:extLst>
            </p:cNvPr>
            <p:cNvSpPr txBox="1"/>
            <p:nvPr/>
          </p:nvSpPr>
          <p:spPr>
            <a:xfrm>
              <a:off x="1091288" y="1773918"/>
              <a:ext cx="3896411" cy="150810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pt-BR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 inobservância às disposições deste Código poderá ocasionar a aplicação da penalidade de </a:t>
              </a:r>
              <a:r>
                <a:rPr lang="pt-BR" sz="2000" b="1" dirty="0">
                  <a:solidFill>
                    <a:srgbClr val="DD4F05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CENSURA ÉTICA </a:t>
              </a:r>
              <a:r>
                <a:rPr lang="pt-BR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prevista no Decreto nº 1.171/1994 e na Norma da Comissão de Ética</a:t>
              </a:r>
            </a:p>
          </p:txBody>
        </p:sp>
      </p:grpSp>
      <p:grpSp>
        <p:nvGrpSpPr>
          <p:cNvPr id="12" name="Group 88">
            <a:extLst>
              <a:ext uri="{FF2B5EF4-FFF2-40B4-BE49-F238E27FC236}">
                <a16:creationId xmlns:a16="http://schemas.microsoft.com/office/drawing/2014/main" id="{4104CE88-E2B7-5E74-73B3-2E39E534072F}"/>
              </a:ext>
            </a:extLst>
          </p:cNvPr>
          <p:cNvGrpSpPr/>
          <p:nvPr/>
        </p:nvGrpSpPr>
        <p:grpSpPr>
          <a:xfrm>
            <a:off x="5965900" y="2951466"/>
            <a:ext cx="4192859" cy="3492044"/>
            <a:chOff x="2260702" y="2232128"/>
            <a:chExt cx="2393746" cy="2393745"/>
          </a:xfrm>
        </p:grpSpPr>
        <p:sp useBgFill="1">
          <p:nvSpPr>
            <p:cNvPr id="13" name="Rectangle: Rounded Corners 21">
              <a:extLst>
                <a:ext uri="{FF2B5EF4-FFF2-40B4-BE49-F238E27FC236}">
                  <a16:creationId xmlns:a16="http://schemas.microsoft.com/office/drawing/2014/main" id="{D4FE7455-04EE-C873-AE65-4AF75AFD25FE}"/>
                </a:ext>
              </a:extLst>
            </p:cNvPr>
            <p:cNvSpPr/>
            <p:nvPr/>
          </p:nvSpPr>
          <p:spPr>
            <a:xfrm>
              <a:off x="2260702" y="2232128"/>
              <a:ext cx="2393746" cy="2393745"/>
            </a:xfrm>
            <a:prstGeom prst="roundRect">
              <a:avLst/>
            </a:prstGeom>
            <a:ln>
              <a:solidFill>
                <a:schemeClr val="tx2"/>
              </a:solidFill>
            </a:ln>
            <a:effectLst>
              <a:outerShdw blurRad="571500" dist="3937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 useBgFill="1">
          <p:nvSpPr>
            <p:cNvPr id="14" name="Rectangle: Rounded Corners 22">
              <a:extLst>
                <a:ext uri="{FF2B5EF4-FFF2-40B4-BE49-F238E27FC236}">
                  <a16:creationId xmlns:a16="http://schemas.microsoft.com/office/drawing/2014/main" id="{2F9C14C0-DC9C-137A-4A4B-17BD844483FE}"/>
                </a:ext>
              </a:extLst>
            </p:cNvPr>
            <p:cNvSpPr/>
            <p:nvPr/>
          </p:nvSpPr>
          <p:spPr>
            <a:xfrm>
              <a:off x="2260702" y="2232128"/>
              <a:ext cx="2393746" cy="2393745"/>
            </a:xfrm>
            <a:prstGeom prst="roundRect">
              <a:avLst/>
            </a:prstGeom>
            <a:ln>
              <a:solidFill>
                <a:schemeClr val="tx2"/>
              </a:solidFill>
            </a:ln>
            <a:effectLst>
              <a:outerShdw blurRad="254000" dist="228600" dir="13500000" sx="98000" sy="98000" algn="b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</p:grpSp>
      <p:grpSp>
        <p:nvGrpSpPr>
          <p:cNvPr id="16" name="Group 90">
            <a:extLst>
              <a:ext uri="{FF2B5EF4-FFF2-40B4-BE49-F238E27FC236}">
                <a16:creationId xmlns:a16="http://schemas.microsoft.com/office/drawing/2014/main" id="{773F36C6-6A9F-9656-A68E-3673B24F4ACD}"/>
              </a:ext>
            </a:extLst>
          </p:cNvPr>
          <p:cNvGrpSpPr/>
          <p:nvPr/>
        </p:nvGrpSpPr>
        <p:grpSpPr>
          <a:xfrm>
            <a:off x="6055110" y="3315559"/>
            <a:ext cx="3836020" cy="3482624"/>
            <a:chOff x="4526480" y="3182058"/>
            <a:chExt cx="2618888" cy="3482624"/>
          </a:xfrm>
        </p:grpSpPr>
        <p:sp>
          <p:nvSpPr>
            <p:cNvPr id="17" name="TextBox 91">
              <a:extLst>
                <a:ext uri="{FF2B5EF4-FFF2-40B4-BE49-F238E27FC236}">
                  <a16:creationId xmlns:a16="http://schemas.microsoft.com/office/drawing/2014/main" id="{65D6AA16-D1B0-D561-7A0A-47AE04438CD8}"/>
                </a:ext>
              </a:extLst>
            </p:cNvPr>
            <p:cNvSpPr txBox="1"/>
            <p:nvPr/>
          </p:nvSpPr>
          <p:spPr>
            <a:xfrm>
              <a:off x="4545415" y="4074293"/>
              <a:ext cx="2599953" cy="259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r>
                <a:rPr lang="pt-BR" sz="1400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lang="pt-BR" sz="1400" b="1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Comissão de Ética </a:t>
              </a:r>
              <a:r>
                <a:rPr lang="pt-BR" sz="1400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poderá aplicar a </a:t>
              </a:r>
              <a:r>
                <a:rPr lang="pt-BR" sz="1400" b="1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penalidade de censura ética </a:t>
              </a:r>
              <a:r>
                <a:rPr lang="pt-BR" sz="1400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prevista no Decreto nº 1.171/1994, dando ciência ao empregado e, cumulativamente, fazer </a:t>
              </a:r>
              <a:r>
                <a:rPr lang="pt-BR" sz="1400" b="1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recomendações</a:t>
              </a:r>
              <a:r>
                <a:rPr lang="pt-BR" sz="1400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, ou de forma alternativa lavrar o </a:t>
              </a:r>
              <a:r>
                <a:rPr lang="pt-BR" sz="1400" b="1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Acordo de Conduta Pessoal e Profissional, sem prejuízo de outras medidas a seu cargo</a:t>
              </a:r>
              <a:r>
                <a:rPr lang="pt-BR" sz="1400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8" name="TextBox 92">
              <a:extLst>
                <a:ext uri="{FF2B5EF4-FFF2-40B4-BE49-F238E27FC236}">
                  <a16:creationId xmlns:a16="http://schemas.microsoft.com/office/drawing/2014/main" id="{9D1887AB-81E2-FF7C-2C90-680DEADCD37C}"/>
                </a:ext>
              </a:extLst>
            </p:cNvPr>
            <p:cNvSpPr txBox="1"/>
            <p:nvPr/>
          </p:nvSpPr>
          <p:spPr>
            <a:xfrm>
              <a:off x="4526480" y="3182058"/>
              <a:ext cx="26188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pt-BR" sz="2000" b="1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N-ADM-001/11 - Norma da Comissão de Ética</a:t>
              </a:r>
            </a:p>
          </p:txBody>
        </p:sp>
      </p:grpSp>
      <p:grpSp>
        <p:nvGrpSpPr>
          <p:cNvPr id="19" name="Group 98">
            <a:extLst>
              <a:ext uri="{FF2B5EF4-FFF2-40B4-BE49-F238E27FC236}">
                <a16:creationId xmlns:a16="http://schemas.microsoft.com/office/drawing/2014/main" id="{9107AF3A-BD2C-9AF1-0B12-71C1585899BB}"/>
              </a:ext>
            </a:extLst>
          </p:cNvPr>
          <p:cNvGrpSpPr/>
          <p:nvPr/>
        </p:nvGrpSpPr>
        <p:grpSpPr>
          <a:xfrm>
            <a:off x="8169001" y="260838"/>
            <a:ext cx="3141104" cy="2311853"/>
            <a:chOff x="2260702" y="2232128"/>
            <a:chExt cx="2393746" cy="2393745"/>
          </a:xfrm>
        </p:grpSpPr>
        <p:sp useBgFill="1">
          <p:nvSpPr>
            <p:cNvPr id="20" name="Rectangle: Rounded Corners 21">
              <a:extLst>
                <a:ext uri="{FF2B5EF4-FFF2-40B4-BE49-F238E27FC236}">
                  <a16:creationId xmlns:a16="http://schemas.microsoft.com/office/drawing/2014/main" id="{2A29CE1D-4C8F-6ECC-3D7F-6C326B5049FA}"/>
                </a:ext>
              </a:extLst>
            </p:cNvPr>
            <p:cNvSpPr/>
            <p:nvPr/>
          </p:nvSpPr>
          <p:spPr>
            <a:xfrm>
              <a:off x="2260702" y="2232128"/>
              <a:ext cx="2393746" cy="2393745"/>
            </a:xfrm>
            <a:prstGeom prst="roundRect">
              <a:avLst/>
            </a:prstGeom>
            <a:ln>
              <a:solidFill>
                <a:schemeClr val="accent6"/>
              </a:solidFill>
            </a:ln>
            <a:effectLst>
              <a:outerShdw blurRad="571500" dist="3937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 useBgFill="1">
          <p:nvSpPr>
            <p:cNvPr id="21" name="Rectangle: Rounded Corners 22">
              <a:extLst>
                <a:ext uri="{FF2B5EF4-FFF2-40B4-BE49-F238E27FC236}">
                  <a16:creationId xmlns:a16="http://schemas.microsoft.com/office/drawing/2014/main" id="{61D359B7-357D-A81F-BB45-6698FFD63C0F}"/>
                </a:ext>
              </a:extLst>
            </p:cNvPr>
            <p:cNvSpPr/>
            <p:nvPr/>
          </p:nvSpPr>
          <p:spPr>
            <a:xfrm>
              <a:off x="2260702" y="2232128"/>
              <a:ext cx="2393746" cy="2393745"/>
            </a:xfrm>
            <a:prstGeom prst="roundRect">
              <a:avLst/>
            </a:prstGeom>
            <a:ln>
              <a:solidFill>
                <a:schemeClr val="accent6"/>
              </a:solidFill>
            </a:ln>
            <a:effectLst>
              <a:outerShdw blurRad="254000" dist="228600" dir="13500000" sx="98000" sy="98000" algn="b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</p:grpSp>
      <p:grpSp>
        <p:nvGrpSpPr>
          <p:cNvPr id="23" name="Group 100">
            <a:extLst>
              <a:ext uri="{FF2B5EF4-FFF2-40B4-BE49-F238E27FC236}">
                <a16:creationId xmlns:a16="http://schemas.microsoft.com/office/drawing/2014/main" id="{893ABC08-F4BF-A4BB-6D39-40B31CB90355}"/>
              </a:ext>
            </a:extLst>
          </p:cNvPr>
          <p:cNvGrpSpPr/>
          <p:nvPr/>
        </p:nvGrpSpPr>
        <p:grpSpPr>
          <a:xfrm>
            <a:off x="8334405" y="410807"/>
            <a:ext cx="2825435" cy="2046763"/>
            <a:chOff x="4943477" y="3190958"/>
            <a:chExt cx="2138815" cy="2046763"/>
          </a:xfrm>
        </p:grpSpPr>
        <p:sp>
          <p:nvSpPr>
            <p:cNvPr id="24" name="TextBox 101">
              <a:extLst>
                <a:ext uri="{FF2B5EF4-FFF2-40B4-BE49-F238E27FC236}">
                  <a16:creationId xmlns:a16="http://schemas.microsoft.com/office/drawing/2014/main" id="{06DAD261-FA64-A0D4-9AE6-84197C9B1628}"/>
                </a:ext>
              </a:extLst>
            </p:cNvPr>
            <p:cNvSpPr txBox="1"/>
            <p:nvPr/>
          </p:nvSpPr>
          <p:spPr>
            <a:xfrm>
              <a:off x="4951438" y="3487562"/>
              <a:ext cx="2115038" cy="1750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r>
                <a:rPr lang="pt-BR" sz="1400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 pena aplicável ao servidor público pela Comissão de Ética é a de </a:t>
              </a:r>
              <a:r>
                <a:rPr lang="pt-BR" sz="1400" b="1" u="sng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censura</a:t>
              </a:r>
              <a:r>
                <a:rPr lang="pt-BR" sz="1400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e sua fundamentação constará do respectivo parecer, assinado por todos os seus integrantes, com ciência do faltoso.</a:t>
              </a:r>
            </a:p>
          </p:txBody>
        </p:sp>
        <p:sp>
          <p:nvSpPr>
            <p:cNvPr id="25" name="TextBox 102">
              <a:extLst>
                <a:ext uri="{FF2B5EF4-FFF2-40B4-BE49-F238E27FC236}">
                  <a16:creationId xmlns:a16="http://schemas.microsoft.com/office/drawing/2014/main" id="{FFCD54A1-0337-339B-4F3E-EF078F8CD691}"/>
                </a:ext>
              </a:extLst>
            </p:cNvPr>
            <p:cNvSpPr txBox="1"/>
            <p:nvPr/>
          </p:nvSpPr>
          <p:spPr>
            <a:xfrm>
              <a:off x="4943477" y="3190958"/>
              <a:ext cx="2138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pt-BR" sz="2000" b="1" dirty="0">
                  <a:solidFill>
                    <a:srgbClr val="2C4166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Decreto 1.171/94 </a:t>
              </a:r>
            </a:p>
          </p:txBody>
        </p:sp>
      </p:grpSp>
      <p:grpSp>
        <p:nvGrpSpPr>
          <p:cNvPr id="37" name="Group 120">
            <a:extLst>
              <a:ext uri="{FF2B5EF4-FFF2-40B4-BE49-F238E27FC236}">
                <a16:creationId xmlns:a16="http://schemas.microsoft.com/office/drawing/2014/main" id="{63F3403D-1562-7595-F105-5B1CB62639B1}"/>
              </a:ext>
            </a:extLst>
          </p:cNvPr>
          <p:cNvGrpSpPr/>
          <p:nvPr/>
        </p:nvGrpSpPr>
        <p:grpSpPr>
          <a:xfrm>
            <a:off x="448337" y="3746835"/>
            <a:ext cx="4038989" cy="1877438"/>
            <a:chOff x="4943477" y="3219534"/>
            <a:chExt cx="2115038" cy="1877438"/>
          </a:xfrm>
        </p:grpSpPr>
        <p:sp>
          <p:nvSpPr>
            <p:cNvPr id="38" name="TextBox 121">
              <a:extLst>
                <a:ext uri="{FF2B5EF4-FFF2-40B4-BE49-F238E27FC236}">
                  <a16:creationId xmlns:a16="http://schemas.microsoft.com/office/drawing/2014/main" id="{7E70799F-2A9A-D60E-B6FF-B202541A30EA}"/>
                </a:ext>
              </a:extLst>
            </p:cNvPr>
            <p:cNvSpPr txBox="1"/>
            <p:nvPr/>
          </p:nvSpPr>
          <p:spPr>
            <a:xfrm>
              <a:off x="4943477" y="3619644"/>
              <a:ext cx="2115038" cy="1477328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1200"/>
                </a:spcBef>
                <a:defRPr>
                  <a:solidFill>
                    <a:schemeClr val="bg2">
                      <a:lumMod val="7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pt-BR" dirty="0"/>
                <a:t>A inobservância às disposições deste Código poderá ocasionar a </a:t>
              </a:r>
              <a:r>
                <a:rPr lang="pt-BR" b="1" u="sng" dirty="0"/>
                <a:t>aplicação das penalidades </a:t>
              </a:r>
              <a:r>
                <a:rPr lang="pt-BR" dirty="0"/>
                <a:t>de advertência, suspensão e demissão, </a:t>
              </a:r>
              <a:r>
                <a:rPr lang="pt-BR" b="1" u="sng" dirty="0"/>
                <a:t>conforme estabelecido em normativo interno específico</a:t>
              </a:r>
            </a:p>
          </p:txBody>
        </p:sp>
        <p:sp>
          <p:nvSpPr>
            <p:cNvPr id="39" name="TextBox 122">
              <a:extLst>
                <a:ext uri="{FF2B5EF4-FFF2-40B4-BE49-F238E27FC236}">
                  <a16:creationId xmlns:a16="http://schemas.microsoft.com/office/drawing/2014/main" id="{A30E934B-D80F-BCEE-F9ED-5AEAC64DD026}"/>
                </a:ext>
              </a:extLst>
            </p:cNvPr>
            <p:cNvSpPr txBox="1"/>
            <p:nvPr/>
          </p:nvSpPr>
          <p:spPr>
            <a:xfrm>
              <a:off x="4943477" y="3219534"/>
              <a:ext cx="2115037" cy="40011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pt-BR" sz="2000" b="1" dirty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Seara disciplinar</a:t>
              </a:r>
            </a:p>
          </p:txBody>
        </p:sp>
      </p:grpSp>
      <p:pic>
        <p:nvPicPr>
          <p:cNvPr id="40" name="Gráfico 39">
            <a:extLst>
              <a:ext uri="{FF2B5EF4-FFF2-40B4-BE49-F238E27FC236}">
                <a16:creationId xmlns:a16="http://schemas.microsoft.com/office/drawing/2014/main" id="{19B2BC23-5387-5F2B-01C9-5EEF3DD9F1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1303" y="355052"/>
            <a:ext cx="252000" cy="252000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37EFADEE-26F3-1541-3A0C-FFCD517B55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3151" y="3494835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86667" decel="13333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96296E-6 L 0.03893 -2.96296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86667" decel="13333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6.25E-7 -2.96296E-6 L -0.01953 -2.96296E-6 " pathEditMode="relative" rAng="0" ptsTypes="AA">
                                      <p:cBhvr>
                                        <p:cTn id="20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86667" decel="13333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-2.96296E-6 L -0.03893 -2.96296E-6 " pathEditMode="relative" rAng="0" ptsTypes="AA">
                                      <p:cBhvr>
                                        <p:cTn id="2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01237 0.02847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556E-17 4.81481E-6 L 0.01237 0.02847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4.44444E-6 L 0.01237 0.02847 " pathEditMode="relative" rAng="0" ptsTypes="AA">
                                      <p:cBhvr>
                                        <p:cTn id="43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1.85185E-6 L 0.01237 0.02847 " pathEditMode="relative" rAng="0" ptsTypes="AA">
                                      <p:cBhvr>
                                        <p:cTn id="48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5833E-6 -1.11111E-6 L 0.01237 0.02847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-2.96296E-6 L 0.01237 0.02848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E-6 -3.7037E-7 L 0.01237 0.02847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0 L 0.01237 0.02847 " pathEditMode="relative" rAng="0" ptsTypes="AA">
                                      <p:cBhvr>
                                        <p:cTn id="68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4.07407E-6 L 0.01237 0.02847 " pathEditMode="relative" rAng="0" ptsTypes="AA">
                                      <p:cBhvr>
                                        <p:cTn id="73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04167E-6 2.22222E-6 L 0.01237 0.02847 " pathEditMode="relative" rAng="0" ptsTypes="AA">
                                      <p:cBhvr>
                                        <p:cTn id="78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ângulo Arredondado 52">
            <a:extLst>
              <a:ext uri="{FF2B5EF4-FFF2-40B4-BE49-F238E27FC236}">
                <a16:creationId xmlns:a16="http://schemas.microsoft.com/office/drawing/2014/main" id="{741BA5C2-7CAF-044D-B892-9D21FC3A2272}"/>
              </a:ext>
            </a:extLst>
          </p:cNvPr>
          <p:cNvSpPr/>
          <p:nvPr/>
        </p:nvSpPr>
        <p:spPr>
          <a:xfrm>
            <a:off x="4566420" y="1365553"/>
            <a:ext cx="7625580" cy="1734944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0" dist="1905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Retângulo Arredondado 53">
            <a:extLst>
              <a:ext uri="{FF2B5EF4-FFF2-40B4-BE49-F238E27FC236}">
                <a16:creationId xmlns:a16="http://schemas.microsoft.com/office/drawing/2014/main" id="{985562BA-6FF1-A545-9242-86F0A9E82FC5}"/>
              </a:ext>
            </a:extLst>
          </p:cNvPr>
          <p:cNvSpPr/>
          <p:nvPr/>
        </p:nvSpPr>
        <p:spPr>
          <a:xfrm>
            <a:off x="5095136" y="3035692"/>
            <a:ext cx="7096863" cy="1709725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0" dist="1905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Retângulo Arredondado 54">
            <a:extLst>
              <a:ext uri="{FF2B5EF4-FFF2-40B4-BE49-F238E27FC236}">
                <a16:creationId xmlns:a16="http://schemas.microsoft.com/office/drawing/2014/main" id="{41A5B326-6128-F747-A86B-2D6481FA46D4}"/>
              </a:ext>
            </a:extLst>
          </p:cNvPr>
          <p:cNvSpPr/>
          <p:nvPr/>
        </p:nvSpPr>
        <p:spPr>
          <a:xfrm>
            <a:off x="4546122" y="4745417"/>
            <a:ext cx="7625580" cy="1702656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0" dist="1905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2577B076-F821-7443-930F-FF9FFA954336}"/>
              </a:ext>
            </a:extLst>
          </p:cNvPr>
          <p:cNvGrpSpPr/>
          <p:nvPr/>
        </p:nvGrpSpPr>
        <p:grpSpPr>
          <a:xfrm>
            <a:off x="5718813" y="1651235"/>
            <a:ext cx="6284449" cy="1077218"/>
            <a:chOff x="5718813" y="1830920"/>
            <a:chExt cx="6284449" cy="1077218"/>
          </a:xfrm>
        </p:grpSpPr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AC556D0E-B2D2-834A-9E8C-D961E8334CFE}"/>
                </a:ext>
              </a:extLst>
            </p:cNvPr>
            <p:cNvSpPr txBox="1"/>
            <p:nvPr/>
          </p:nvSpPr>
          <p:spPr>
            <a:xfrm>
              <a:off x="5718813" y="1830920"/>
              <a:ext cx="62844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  <a:latin typeface="Montserrat Medium" pitchFamily="2" charset="77"/>
                </a:rPr>
                <a:t>“...tratamento dos dados pessoais a que tenham acesso em razão do trabalho ocorra em sintonia com os princípios previstos na Lei Geral de Proteção de Dados Pessoais (LGPD)”</a:t>
              </a:r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653FA212-73F8-E443-B4DF-185EC44A8A06}"/>
                </a:ext>
              </a:extLst>
            </p:cNvPr>
            <p:cNvSpPr/>
            <p:nvPr/>
          </p:nvSpPr>
          <p:spPr>
            <a:xfrm>
              <a:off x="5723029" y="2096466"/>
              <a:ext cx="576288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pt-BR" sz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B79D9ECF-686D-C14C-98A1-E2615C99D84A}"/>
              </a:ext>
            </a:extLst>
          </p:cNvPr>
          <p:cNvGrpSpPr/>
          <p:nvPr/>
        </p:nvGrpSpPr>
        <p:grpSpPr>
          <a:xfrm>
            <a:off x="6240379" y="3319528"/>
            <a:ext cx="5762883" cy="1138773"/>
            <a:chOff x="6240379" y="3319528"/>
            <a:chExt cx="5762883" cy="1138773"/>
          </a:xfrm>
        </p:grpSpPr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BD113CF5-62F6-444F-B44D-E0A53A40301C}"/>
                </a:ext>
              </a:extLst>
            </p:cNvPr>
            <p:cNvSpPr txBox="1"/>
            <p:nvPr/>
          </p:nvSpPr>
          <p:spPr>
            <a:xfrm>
              <a:off x="6294964" y="3319528"/>
              <a:ext cx="5653711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Montserrat Medium" pitchFamily="2" charset="77"/>
                </a:rPr>
                <a:t>Finalidade, adequação, necessidade</a:t>
              </a:r>
              <a:r>
                <a:rPr lang="pt-BR" sz="1600" dirty="0">
                  <a:solidFill>
                    <a:schemeClr val="bg1"/>
                  </a:solidFill>
                  <a:latin typeface="Montserrat Medium" pitchFamily="2" charset="77"/>
                </a:rPr>
                <a:t>, </a:t>
              </a:r>
            </a:p>
            <a:p>
              <a:r>
                <a:rPr lang="pt-BR" sz="1600" dirty="0">
                  <a:solidFill>
                    <a:schemeClr val="bg1"/>
                  </a:solidFill>
                  <a:latin typeface="Montserrat Medium" pitchFamily="2" charset="77"/>
                </a:rPr>
                <a:t>livre acesso, qualidade dos dados, transparência, </a:t>
              </a:r>
              <a:r>
                <a:rPr lang="pt-BR" b="1" dirty="0">
                  <a:solidFill>
                    <a:schemeClr val="bg1"/>
                  </a:solidFill>
                  <a:latin typeface="Montserrat Medium" pitchFamily="2" charset="77"/>
                </a:rPr>
                <a:t>segurança</a:t>
              </a:r>
              <a:r>
                <a:rPr lang="pt-BR" sz="1600" dirty="0">
                  <a:solidFill>
                    <a:schemeClr val="bg1"/>
                  </a:solidFill>
                  <a:latin typeface="Montserrat Medium" pitchFamily="2" charset="77"/>
                </a:rPr>
                <a:t>, prevenção, não discriminação, responsabilização e prestação de contas.</a:t>
              </a:r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C08E2FD0-682D-554F-922C-CB5615119122}"/>
                </a:ext>
              </a:extLst>
            </p:cNvPr>
            <p:cNvSpPr/>
            <p:nvPr/>
          </p:nvSpPr>
          <p:spPr>
            <a:xfrm>
              <a:off x="6240379" y="3565044"/>
              <a:ext cx="576288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pt-BR" sz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4D346990-6C02-9A43-AF8C-2914125C8F68}"/>
              </a:ext>
            </a:extLst>
          </p:cNvPr>
          <p:cNvGrpSpPr/>
          <p:nvPr/>
        </p:nvGrpSpPr>
        <p:grpSpPr>
          <a:xfrm>
            <a:off x="5707238" y="4825808"/>
            <a:ext cx="5778674" cy="1600438"/>
            <a:chOff x="5765113" y="5081388"/>
            <a:chExt cx="5778674" cy="1600438"/>
          </a:xfrm>
        </p:grpSpPr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FEB10D5A-DC32-6B48-B269-06B110C11423}"/>
                </a:ext>
              </a:extLst>
            </p:cNvPr>
            <p:cNvSpPr txBox="1"/>
            <p:nvPr/>
          </p:nvSpPr>
          <p:spPr>
            <a:xfrm>
              <a:off x="5765113" y="5081388"/>
              <a:ext cx="560001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4"/>
                  </a:solidFill>
                  <a:latin typeface="Montserrat Medium" pitchFamily="2" charset="77"/>
                </a:rPr>
                <a:t>Fale conosco (site Finep):</a:t>
              </a:r>
            </a:p>
            <a:p>
              <a:endParaRPr lang="pt-BR" sz="1600" dirty="0">
                <a:solidFill>
                  <a:schemeClr val="bg1"/>
                </a:solidFill>
                <a:latin typeface="Montserrat Medium" pitchFamily="2" charset="77"/>
              </a:endParaRPr>
            </a:p>
            <a:p>
              <a:pPr marL="1200150" lvl="2" indent="-285750">
                <a:buFont typeface="Wingdings" panose="05000000000000000000" pitchFamily="2" charset="2"/>
                <a:buChar char="ü"/>
              </a:pPr>
              <a:r>
                <a:rPr lang="pt-BR" sz="1600" b="1" dirty="0">
                  <a:solidFill>
                    <a:schemeClr val="bg1"/>
                  </a:solidFill>
                  <a:latin typeface="Montserrat Medium" pitchFamily="2" charset="77"/>
                </a:rPr>
                <a:t>Encarregado LGPD</a:t>
              </a:r>
            </a:p>
            <a:p>
              <a:pPr marL="1200150" lvl="2" indent="-285750">
                <a:buFont typeface="Wingdings" panose="05000000000000000000" pitchFamily="2" charset="2"/>
                <a:buChar char="ü"/>
              </a:pPr>
              <a:r>
                <a:rPr lang="pt-BR" sz="1600" b="1" dirty="0">
                  <a:solidFill>
                    <a:schemeClr val="bg1"/>
                  </a:solidFill>
                  <a:latin typeface="Montserrat Medium" pitchFamily="2" charset="77"/>
                </a:rPr>
                <a:t>Contato</a:t>
              </a:r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Montserrat Medium" pitchFamily="2" charset="77"/>
                </a:rPr>
                <a:t>: </a:t>
              </a:r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Montserrat Medium" pitchFamily="2" charset="77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encarregadoLGPD@finep.gov.br</a:t>
              </a:r>
              <a:endParaRPr lang="pt-BR" sz="1600" b="1" dirty="0">
                <a:solidFill>
                  <a:schemeClr val="bg1">
                    <a:lumMod val="95000"/>
                  </a:schemeClr>
                </a:solidFill>
                <a:latin typeface="Montserrat Medium" pitchFamily="2" charset="77"/>
              </a:endParaRPr>
            </a:p>
            <a:p>
              <a:pPr marL="1200150" lvl="2" indent="-285750">
                <a:buFont typeface="Wingdings" panose="05000000000000000000" pitchFamily="2" charset="2"/>
                <a:buChar char="ü"/>
              </a:pPr>
              <a:r>
                <a:rPr lang="pt-BR" sz="1600" b="1" dirty="0">
                  <a:solidFill>
                    <a:schemeClr val="bg1"/>
                  </a:solidFill>
                  <a:latin typeface="Montserrat Medium" pitchFamily="2" charset="77"/>
                </a:rPr>
                <a:t>CARTILHA</a:t>
              </a:r>
            </a:p>
            <a:p>
              <a:pPr marL="1200150" lvl="2" indent="-285750">
                <a:buFont typeface="Wingdings" panose="05000000000000000000" pitchFamily="2" charset="2"/>
                <a:buChar char="ü"/>
              </a:pPr>
              <a:r>
                <a:rPr lang="pt-BR" sz="1600" b="1" dirty="0">
                  <a:solidFill>
                    <a:schemeClr val="bg1"/>
                  </a:solidFill>
                  <a:latin typeface="Montserrat Medium" pitchFamily="2" charset="77"/>
                </a:rPr>
                <a:t>LEI 13.709/2018</a:t>
              </a:r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35B2331B-2EA8-2044-829B-136EA0178791}"/>
                </a:ext>
              </a:extLst>
            </p:cNvPr>
            <p:cNvSpPr/>
            <p:nvPr/>
          </p:nvSpPr>
          <p:spPr>
            <a:xfrm>
              <a:off x="5780904" y="5432771"/>
              <a:ext cx="576288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pt-BR" sz="12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6" name="FX1">
            <a:extLst>
              <a:ext uri="{FF2B5EF4-FFF2-40B4-BE49-F238E27FC236}">
                <a16:creationId xmlns:a16="http://schemas.microsoft.com/office/drawing/2014/main" id="{BD9DEC39-68A4-A644-A60D-ED8609859730}"/>
              </a:ext>
            </a:extLst>
          </p:cNvPr>
          <p:cNvSpPr/>
          <p:nvPr/>
        </p:nvSpPr>
        <p:spPr>
          <a:xfrm rot="14838260">
            <a:off x="2371111" y="1279321"/>
            <a:ext cx="1800000" cy="3060341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0" dist="1905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X2">
            <a:extLst>
              <a:ext uri="{FF2B5EF4-FFF2-40B4-BE49-F238E27FC236}">
                <a16:creationId xmlns:a16="http://schemas.microsoft.com/office/drawing/2014/main" id="{C24244C1-613B-9E40-91B0-A6ACB29F9861}"/>
              </a:ext>
            </a:extLst>
          </p:cNvPr>
          <p:cNvSpPr/>
          <p:nvPr/>
        </p:nvSpPr>
        <p:spPr>
          <a:xfrm rot="16200000">
            <a:off x="2585271" y="2395637"/>
            <a:ext cx="1800000" cy="3060341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0" dist="1905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X3">
            <a:extLst>
              <a:ext uri="{FF2B5EF4-FFF2-40B4-BE49-F238E27FC236}">
                <a16:creationId xmlns:a16="http://schemas.microsoft.com/office/drawing/2014/main" id="{1014841F-9C72-1A43-9AB7-8ED72DB1D8FB}"/>
              </a:ext>
            </a:extLst>
          </p:cNvPr>
          <p:cNvSpPr/>
          <p:nvPr/>
        </p:nvSpPr>
        <p:spPr>
          <a:xfrm rot="6754732" flipV="1">
            <a:off x="2371112" y="3488966"/>
            <a:ext cx="1800000" cy="3060341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0" dist="1905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44" name="Forma Livre 43">
            <a:extLst>
              <a:ext uri="{FF2B5EF4-FFF2-40B4-BE49-F238E27FC236}">
                <a16:creationId xmlns:a16="http://schemas.microsoft.com/office/drawing/2014/main" id="{560D8DAB-FC21-3142-8B4A-97B480E57C08}"/>
              </a:ext>
            </a:extLst>
          </p:cNvPr>
          <p:cNvSpPr/>
          <p:nvPr/>
        </p:nvSpPr>
        <p:spPr>
          <a:xfrm>
            <a:off x="-653944" y="1745270"/>
            <a:ext cx="3672863" cy="4936267"/>
          </a:xfrm>
          <a:custGeom>
            <a:avLst/>
            <a:gdLst>
              <a:gd name="connsiteX0" fmla="*/ 0 w 3672863"/>
              <a:gd name="connsiteY0" fmla="*/ 0 h 4936267"/>
              <a:gd name="connsiteX1" fmla="*/ 2608554 w 3672863"/>
              <a:gd name="connsiteY1" fmla="*/ 0 h 4936267"/>
              <a:gd name="connsiteX2" fmla="*/ 2608554 w 3672863"/>
              <a:gd name="connsiteY2" fmla="*/ 1009108 h 4936267"/>
              <a:gd name="connsiteX3" fmla="*/ 2609657 w 3672863"/>
              <a:gd name="connsiteY3" fmla="*/ 1009164 h 4936267"/>
              <a:gd name="connsiteX4" fmla="*/ 3672863 w 3672863"/>
              <a:gd name="connsiteY4" fmla="*/ 2187342 h 4936267"/>
              <a:gd name="connsiteX5" fmla="*/ 2609657 w 3672863"/>
              <a:gd name="connsiteY5" fmla="*/ 3365521 h 4936267"/>
              <a:gd name="connsiteX6" fmla="*/ 2608554 w 3672863"/>
              <a:gd name="connsiteY6" fmla="*/ 3365577 h 4936267"/>
              <a:gd name="connsiteX7" fmla="*/ 2608554 w 3672863"/>
              <a:gd name="connsiteY7" fmla="*/ 4936267 h 4936267"/>
              <a:gd name="connsiteX8" fmla="*/ 0 w 3672863"/>
              <a:gd name="connsiteY8" fmla="*/ 4936267 h 493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2863" h="4936267">
                <a:moveTo>
                  <a:pt x="0" y="0"/>
                </a:moveTo>
                <a:lnTo>
                  <a:pt x="2608554" y="0"/>
                </a:lnTo>
                <a:lnTo>
                  <a:pt x="2608554" y="1009108"/>
                </a:lnTo>
                <a:lnTo>
                  <a:pt x="2609657" y="1009164"/>
                </a:lnTo>
                <a:cubicBezTo>
                  <a:pt x="3206844" y="1069811"/>
                  <a:pt x="3672863" y="1574154"/>
                  <a:pt x="3672863" y="2187342"/>
                </a:cubicBezTo>
                <a:cubicBezTo>
                  <a:pt x="3672863" y="2800530"/>
                  <a:pt x="3206844" y="3304873"/>
                  <a:pt x="2609657" y="3365521"/>
                </a:cubicBezTo>
                <a:lnTo>
                  <a:pt x="2608554" y="3365577"/>
                </a:lnTo>
                <a:lnTo>
                  <a:pt x="2608554" y="4936267"/>
                </a:lnTo>
                <a:lnTo>
                  <a:pt x="0" y="49362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 useBgFill="1">
        <p:nvSpPr>
          <p:cNvPr id="13" name="Retângulo 12">
            <a:extLst>
              <a:ext uri="{FF2B5EF4-FFF2-40B4-BE49-F238E27FC236}">
                <a16:creationId xmlns:a16="http://schemas.microsoft.com/office/drawing/2014/main" id="{0A489CAF-CD6A-9144-A3BC-26E3B681D139}"/>
              </a:ext>
            </a:extLst>
          </p:cNvPr>
          <p:cNvSpPr/>
          <p:nvPr/>
        </p:nvSpPr>
        <p:spPr>
          <a:xfrm>
            <a:off x="-653454" y="176463"/>
            <a:ext cx="1141813" cy="11924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BOLA1">
            <a:extLst>
              <a:ext uri="{FF2B5EF4-FFF2-40B4-BE49-F238E27FC236}">
                <a16:creationId xmlns:a16="http://schemas.microsoft.com/office/drawing/2014/main" id="{F011DC81-7A3F-A74A-82E5-6116F3EDF5D8}"/>
              </a:ext>
            </a:extLst>
          </p:cNvPr>
          <p:cNvGrpSpPr>
            <a:grpSpLocks noChangeAspect="1"/>
          </p:cNvGrpSpPr>
          <p:nvPr/>
        </p:nvGrpSpPr>
        <p:grpSpPr>
          <a:xfrm>
            <a:off x="3728509" y="1307417"/>
            <a:ext cx="1836000" cy="1836000"/>
            <a:chOff x="6546850" y="2958246"/>
            <a:chExt cx="504000" cy="504000"/>
          </a:xfrm>
          <a:effectLst>
            <a:outerShdw blurRad="190500" dist="127000" dir="2700000" algn="tl" rotWithShape="0">
              <a:schemeClr val="tx1"/>
            </a:outerShdw>
          </a:effectLst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D453573B-AED8-0B4F-A8AA-17D53D1AA5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46850" y="2958246"/>
              <a:ext cx="504000" cy="504000"/>
              <a:chOff x="7379504" y="964574"/>
              <a:chExt cx="3867513" cy="3785225"/>
            </a:xfrm>
          </p:grpSpPr>
          <p:sp>
            <p:nvSpPr>
              <p:cNvPr id="17" name="Retângulo Arredondado 24">
                <a:extLst>
                  <a:ext uri="{FF2B5EF4-FFF2-40B4-BE49-F238E27FC236}">
                    <a16:creationId xmlns:a16="http://schemas.microsoft.com/office/drawing/2014/main" id="{FD2B48F7-402F-1C46-8367-359A88BBF7A5}"/>
                  </a:ext>
                </a:extLst>
              </p:cNvPr>
              <p:cNvSpPr/>
              <p:nvPr/>
            </p:nvSpPr>
            <p:spPr>
              <a:xfrm>
                <a:off x="7379504" y="964574"/>
                <a:ext cx="3867513" cy="378522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98000">
                    <a:schemeClr val="accent3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63500" dir="18900000" algn="bl" rotWithShape="0">
                  <a:srgbClr val="010912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Retângulo Arredondado 25">
                <a:extLst>
                  <a:ext uri="{FF2B5EF4-FFF2-40B4-BE49-F238E27FC236}">
                    <a16:creationId xmlns:a16="http://schemas.microsoft.com/office/drawing/2014/main" id="{E5BFFDB2-1B95-A446-9AED-0FA563FA075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7380" y="1091305"/>
                <a:ext cx="3531760" cy="35317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99000">
                    <a:schemeClr val="accent3"/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D34DDB6-E681-394E-8162-CAFCCEE71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1085" y="3023577"/>
              <a:ext cx="375529" cy="37534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127000" dist="63500" dir="5400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BOLA2">
            <a:extLst>
              <a:ext uri="{FF2B5EF4-FFF2-40B4-BE49-F238E27FC236}">
                <a16:creationId xmlns:a16="http://schemas.microsoft.com/office/drawing/2014/main" id="{28C284C3-5A69-DA42-AF1C-84088F81F291}"/>
              </a:ext>
            </a:extLst>
          </p:cNvPr>
          <p:cNvGrpSpPr>
            <a:grpSpLocks noChangeAspect="1"/>
          </p:cNvGrpSpPr>
          <p:nvPr/>
        </p:nvGrpSpPr>
        <p:grpSpPr>
          <a:xfrm>
            <a:off x="4212449" y="2974222"/>
            <a:ext cx="1836000" cy="1836000"/>
            <a:chOff x="6546850" y="2958246"/>
            <a:chExt cx="504000" cy="504000"/>
          </a:xfrm>
          <a:effectLst>
            <a:outerShdw blurRad="190500" dist="127000" dir="2700000" algn="tl" rotWithShape="0">
              <a:schemeClr val="tx1"/>
            </a:outerShdw>
          </a:effectLst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C6FA5A95-7BDA-6044-9B9E-E79A105D7F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46850" y="2958246"/>
              <a:ext cx="504000" cy="504000"/>
              <a:chOff x="7379504" y="964574"/>
              <a:chExt cx="3867513" cy="3785225"/>
            </a:xfrm>
          </p:grpSpPr>
          <p:sp>
            <p:nvSpPr>
              <p:cNvPr id="22" name="Retângulo Arredondado 24">
                <a:extLst>
                  <a:ext uri="{FF2B5EF4-FFF2-40B4-BE49-F238E27FC236}">
                    <a16:creationId xmlns:a16="http://schemas.microsoft.com/office/drawing/2014/main" id="{AC5B3001-4A43-F04E-B36D-0F3570BB3C37}"/>
                  </a:ext>
                </a:extLst>
              </p:cNvPr>
              <p:cNvSpPr/>
              <p:nvPr/>
            </p:nvSpPr>
            <p:spPr>
              <a:xfrm>
                <a:off x="7379504" y="964574"/>
                <a:ext cx="3867513" cy="378522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98000">
                    <a:schemeClr val="accent3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63500" dir="18900000" algn="bl" rotWithShape="0">
                  <a:srgbClr val="010912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Retângulo Arredondado 25">
                <a:extLst>
                  <a:ext uri="{FF2B5EF4-FFF2-40B4-BE49-F238E27FC236}">
                    <a16:creationId xmlns:a16="http://schemas.microsoft.com/office/drawing/2014/main" id="{9EA47D87-0F6E-BB4C-9A90-E5ED70FB3A0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7380" y="1091305"/>
                <a:ext cx="3531760" cy="35317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99000">
                    <a:schemeClr val="accent3"/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30D5DCE-FE6E-F849-81C4-4DAEEE016B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1085" y="3023577"/>
              <a:ext cx="375529" cy="37534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127000" dist="63500" dir="5400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BOLA3">
            <a:extLst>
              <a:ext uri="{FF2B5EF4-FFF2-40B4-BE49-F238E27FC236}">
                <a16:creationId xmlns:a16="http://schemas.microsoft.com/office/drawing/2014/main" id="{BC05CA7E-DCD8-584D-8133-291FB835138C}"/>
              </a:ext>
            </a:extLst>
          </p:cNvPr>
          <p:cNvGrpSpPr>
            <a:grpSpLocks noChangeAspect="1"/>
          </p:cNvGrpSpPr>
          <p:nvPr/>
        </p:nvGrpSpPr>
        <p:grpSpPr>
          <a:xfrm>
            <a:off x="3728509" y="4683947"/>
            <a:ext cx="1836000" cy="1836000"/>
            <a:chOff x="6546850" y="2958246"/>
            <a:chExt cx="504000" cy="504000"/>
          </a:xfrm>
          <a:effectLst>
            <a:outerShdw blurRad="190500" dist="127000" dir="2700000" algn="tl" rotWithShape="0">
              <a:schemeClr val="tx1"/>
            </a:outerShdw>
          </a:effectLst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F6E31B66-4C85-6A43-81D3-CA067B3B6C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46850" y="2958246"/>
              <a:ext cx="504000" cy="504000"/>
              <a:chOff x="7379504" y="964574"/>
              <a:chExt cx="3867513" cy="3785225"/>
            </a:xfrm>
          </p:grpSpPr>
          <p:sp>
            <p:nvSpPr>
              <p:cNvPr id="27" name="Retângulo Arredondado 24">
                <a:extLst>
                  <a:ext uri="{FF2B5EF4-FFF2-40B4-BE49-F238E27FC236}">
                    <a16:creationId xmlns:a16="http://schemas.microsoft.com/office/drawing/2014/main" id="{44EFF37B-C7A6-8348-A9DB-6927FC9AA3BF}"/>
                  </a:ext>
                </a:extLst>
              </p:cNvPr>
              <p:cNvSpPr/>
              <p:nvPr/>
            </p:nvSpPr>
            <p:spPr>
              <a:xfrm>
                <a:off x="7379504" y="964574"/>
                <a:ext cx="3867513" cy="378522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98000">
                    <a:schemeClr val="accent3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63500" dir="18900000" algn="bl" rotWithShape="0">
                  <a:srgbClr val="010912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Retângulo Arredondado 25">
                <a:extLst>
                  <a:ext uri="{FF2B5EF4-FFF2-40B4-BE49-F238E27FC236}">
                    <a16:creationId xmlns:a16="http://schemas.microsoft.com/office/drawing/2014/main" id="{D56DF679-37DA-BE4B-83D2-489CE850AA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7380" y="1091305"/>
                <a:ext cx="3531760" cy="35317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99000">
                    <a:schemeClr val="accent3"/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2B260C3-E4D7-D24C-BE94-55AB658E1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1085" y="3023577"/>
              <a:ext cx="375529" cy="37534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127000" dist="63500" dir="5400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0" name="Espaço Reservado para Imagem 29">
            <a:extLst>
              <a:ext uri="{FF2B5EF4-FFF2-40B4-BE49-F238E27FC236}">
                <a16:creationId xmlns:a16="http://schemas.microsoft.com/office/drawing/2014/main" id="{753F54B3-50C2-8748-9593-AE7DC1EECF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3" r="28201"/>
          <a:stretch/>
        </p:blipFill>
        <p:spPr>
          <a:xfrm>
            <a:off x="716602" y="2769717"/>
            <a:ext cx="2304000" cy="2304000"/>
          </a:xfrm>
        </p:spPr>
      </p:pic>
      <p:pic>
        <p:nvPicPr>
          <p:cNvPr id="32" name="Espaço Reservado para Imagem 31">
            <a:extLst>
              <a:ext uri="{FF2B5EF4-FFF2-40B4-BE49-F238E27FC236}">
                <a16:creationId xmlns:a16="http://schemas.microsoft.com/office/drawing/2014/main" id="{E2658FDF-0376-1A47-983E-772149632F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12702" b="12702"/>
          <a:stretch/>
        </p:blipFill>
        <p:spPr>
          <a:xfrm>
            <a:off x="4032370" y="1611279"/>
            <a:ext cx="1224000" cy="1224000"/>
          </a:xfrm>
        </p:spPr>
      </p:pic>
      <p:pic>
        <p:nvPicPr>
          <p:cNvPr id="34" name="Espaço Reservado para Imagem 33">
            <a:extLst>
              <a:ext uri="{FF2B5EF4-FFF2-40B4-BE49-F238E27FC236}">
                <a16:creationId xmlns:a16="http://schemas.microsoft.com/office/drawing/2014/main" id="{2D82267B-5FD5-BB4E-8785-8CD348AF02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14775" b="14775"/>
          <a:stretch/>
        </p:blipFill>
        <p:spPr/>
      </p:pic>
      <p:pic>
        <p:nvPicPr>
          <p:cNvPr id="9" name="Lupa">
            <a:extLst>
              <a:ext uri="{FF2B5EF4-FFF2-40B4-BE49-F238E27FC236}">
                <a16:creationId xmlns:a16="http://schemas.microsoft.com/office/drawing/2014/main" id="{FB34E556-DB5E-0541-B7CF-CFBF6F307C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1548" flipH="1">
            <a:off x="-724196" y="2478674"/>
            <a:ext cx="3914274" cy="4421982"/>
          </a:xfrm>
          <a:prstGeom prst="rect">
            <a:avLst/>
          </a:prstGeom>
        </p:spPr>
      </p:pic>
      <p:pic>
        <p:nvPicPr>
          <p:cNvPr id="40" name="Espaço Reservado para Imagem 39">
            <a:extLst>
              <a:ext uri="{FF2B5EF4-FFF2-40B4-BE49-F238E27FC236}">
                <a16:creationId xmlns:a16="http://schemas.microsoft.com/office/drawing/2014/main" id="{0FD7B835-8415-9140-97F3-CF78A8B62B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l="13163" r="13163"/>
          <a:stretch/>
        </p:blipFill>
        <p:spPr>
          <a:xfrm>
            <a:off x="4032944" y="4999778"/>
            <a:ext cx="1224000" cy="1224000"/>
          </a:xfr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27E25BF-20E2-6148-A0E8-15001CD5EC69}"/>
              </a:ext>
            </a:extLst>
          </p:cNvPr>
          <p:cNvSpPr txBox="1">
            <a:spLocks/>
          </p:cNvSpPr>
          <p:nvPr/>
        </p:nvSpPr>
        <p:spPr>
          <a:xfrm>
            <a:off x="-67938" y="-7554"/>
            <a:ext cx="12304542" cy="7798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Tahoma"/>
                <a:ea typeface="+mj-ea"/>
                <a:cs typeface="+mj-cs"/>
              </a:defRPr>
            </a:lvl1pPr>
          </a:lstStyle>
          <a:p>
            <a:pPr algn="ctr"/>
            <a:r>
              <a:rPr lang="pt-BR" dirty="0">
                <a:solidFill>
                  <a:srgbClr val="DD4F05"/>
                </a:solidFill>
              </a:rPr>
              <a:t>Proteção de Dados</a:t>
            </a:r>
          </a:p>
        </p:txBody>
      </p:sp>
    </p:spTree>
    <p:extLst>
      <p:ext uri="{BB962C8B-B14F-4D97-AF65-F5344CB8AC3E}">
        <p14:creationId xmlns:p14="http://schemas.microsoft.com/office/powerpoint/2010/main" val="13888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6.25E-7 2.96296E-6 L -0.25703 0.20046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100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59259E-6 L -0.30586 -0.00486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-2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08333E-7 1.85185E-6 L -0.26042 -0.2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-100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9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aixaDeTexto 80">
            <a:extLst>
              <a:ext uri="{FF2B5EF4-FFF2-40B4-BE49-F238E27FC236}">
                <a16:creationId xmlns:a16="http://schemas.microsoft.com/office/drawing/2014/main" id="{AC10CFF8-FBA5-E8EB-1452-EAA27FDCC6A1}"/>
              </a:ext>
            </a:extLst>
          </p:cNvPr>
          <p:cNvSpPr txBox="1"/>
          <p:nvPr/>
        </p:nvSpPr>
        <p:spPr>
          <a:xfrm>
            <a:off x="3609705" y="4698571"/>
            <a:ext cx="4460834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 u="sng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pt-BR" u="none" dirty="0">
                <a:solidFill>
                  <a:srgbClr val="C00000"/>
                </a:solidFill>
              </a:rPr>
              <a:t>Presentes devem ser incorporados ao acervo da Finep</a:t>
            </a:r>
          </a:p>
        </p:txBody>
      </p:sp>
      <p:grpSp>
        <p:nvGrpSpPr>
          <p:cNvPr id="16" name="ponteiro">
            <a:extLst>
              <a:ext uri="{FF2B5EF4-FFF2-40B4-BE49-F238E27FC236}">
                <a16:creationId xmlns:a16="http://schemas.microsoft.com/office/drawing/2014/main" id="{02A3460C-A1AB-A360-DF92-1A35FFFC5784}"/>
              </a:ext>
            </a:extLst>
          </p:cNvPr>
          <p:cNvGrpSpPr>
            <a:grpSpLocks noChangeAspect="1"/>
          </p:cNvGrpSpPr>
          <p:nvPr/>
        </p:nvGrpSpPr>
        <p:grpSpPr>
          <a:xfrm>
            <a:off x="8321999" y="2083530"/>
            <a:ext cx="7740001" cy="2692800"/>
            <a:chOff x="2225999" y="2083530"/>
            <a:chExt cx="7740001" cy="2690940"/>
          </a:xfrm>
        </p:grpSpPr>
        <p:sp>
          <p:nvSpPr>
            <p:cNvPr id="17" name="Forma Livre 93">
              <a:extLst>
                <a:ext uri="{FF2B5EF4-FFF2-40B4-BE49-F238E27FC236}">
                  <a16:creationId xmlns:a16="http://schemas.microsoft.com/office/drawing/2014/main" id="{1D2597C1-7D26-44F5-73C9-04B89F83096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750530" y="-261000"/>
              <a:ext cx="2690940" cy="7380000"/>
            </a:xfrm>
            <a:custGeom>
              <a:avLst/>
              <a:gdLst>
                <a:gd name="connsiteX0" fmla="*/ 2690940 w 2690940"/>
                <a:gd name="connsiteY0" fmla="*/ 6893473 h 7380000"/>
                <a:gd name="connsiteX1" fmla="*/ 2641030 w 2690940"/>
                <a:gd name="connsiteY1" fmla="*/ 6934637 h 7380000"/>
                <a:gd name="connsiteX2" fmla="*/ 1345470 w 2690940"/>
                <a:gd name="connsiteY2" fmla="*/ 7380000 h 7380000"/>
                <a:gd name="connsiteX3" fmla="*/ 49910 w 2690940"/>
                <a:gd name="connsiteY3" fmla="*/ 6934637 h 7380000"/>
                <a:gd name="connsiteX4" fmla="*/ 0 w 2690940"/>
                <a:gd name="connsiteY4" fmla="*/ 6893473 h 7380000"/>
                <a:gd name="connsiteX5" fmla="*/ 312409 w 2690940"/>
                <a:gd name="connsiteY5" fmla="*/ 7007816 h 7380000"/>
                <a:gd name="connsiteX6" fmla="*/ 1345470 w 2690940"/>
                <a:gd name="connsiteY6" fmla="*/ 7164000 h 7380000"/>
                <a:gd name="connsiteX7" fmla="*/ 2378532 w 2690940"/>
                <a:gd name="connsiteY7" fmla="*/ 7007816 h 7380000"/>
                <a:gd name="connsiteX8" fmla="*/ 1345470 w 2690940"/>
                <a:gd name="connsiteY8" fmla="*/ 0 h 7380000"/>
                <a:gd name="connsiteX9" fmla="*/ 2641030 w 2690940"/>
                <a:gd name="connsiteY9" fmla="*/ 445363 h 7380000"/>
                <a:gd name="connsiteX10" fmla="*/ 2690940 w 2690940"/>
                <a:gd name="connsiteY10" fmla="*/ 486527 h 7380000"/>
                <a:gd name="connsiteX11" fmla="*/ 2378532 w 2690940"/>
                <a:gd name="connsiteY11" fmla="*/ 372184 h 7380000"/>
                <a:gd name="connsiteX12" fmla="*/ 1345470 w 2690940"/>
                <a:gd name="connsiteY12" fmla="*/ 216000 h 7380000"/>
                <a:gd name="connsiteX13" fmla="*/ 312409 w 2690940"/>
                <a:gd name="connsiteY13" fmla="*/ 372184 h 7380000"/>
                <a:gd name="connsiteX14" fmla="*/ 0 w 2690940"/>
                <a:gd name="connsiteY14" fmla="*/ 486527 h 7380000"/>
                <a:gd name="connsiteX15" fmla="*/ 49910 w 2690940"/>
                <a:gd name="connsiteY15" fmla="*/ 445363 h 7380000"/>
                <a:gd name="connsiteX16" fmla="*/ 1345470 w 2690940"/>
                <a:gd name="connsiteY16" fmla="*/ 0 h 73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0940" h="7380000">
                  <a:moveTo>
                    <a:pt x="2690940" y="6893473"/>
                  </a:moveTo>
                  <a:lnTo>
                    <a:pt x="2641030" y="6934637"/>
                  </a:lnTo>
                  <a:cubicBezTo>
                    <a:pt x="2255908" y="7218665"/>
                    <a:pt x="1814567" y="7380000"/>
                    <a:pt x="1345470" y="7380000"/>
                  </a:cubicBezTo>
                  <a:cubicBezTo>
                    <a:pt x="876373" y="7380000"/>
                    <a:pt x="435032" y="7218665"/>
                    <a:pt x="49910" y="6934637"/>
                  </a:cubicBezTo>
                  <a:lnTo>
                    <a:pt x="0" y="6893473"/>
                  </a:lnTo>
                  <a:lnTo>
                    <a:pt x="312409" y="7007816"/>
                  </a:lnTo>
                  <a:cubicBezTo>
                    <a:pt x="638753" y="7109320"/>
                    <a:pt x="985726" y="7164000"/>
                    <a:pt x="1345470" y="7164000"/>
                  </a:cubicBezTo>
                  <a:cubicBezTo>
                    <a:pt x="1705215" y="7164000"/>
                    <a:pt x="2052188" y="7109320"/>
                    <a:pt x="2378532" y="7007816"/>
                  </a:cubicBezTo>
                  <a:close/>
                  <a:moveTo>
                    <a:pt x="1345470" y="0"/>
                  </a:moveTo>
                  <a:cubicBezTo>
                    <a:pt x="1814567" y="0"/>
                    <a:pt x="2255908" y="161335"/>
                    <a:pt x="2641030" y="445363"/>
                  </a:cubicBezTo>
                  <a:lnTo>
                    <a:pt x="2690940" y="486527"/>
                  </a:lnTo>
                  <a:lnTo>
                    <a:pt x="2378532" y="372184"/>
                  </a:lnTo>
                  <a:cubicBezTo>
                    <a:pt x="2052188" y="270681"/>
                    <a:pt x="1705215" y="216000"/>
                    <a:pt x="1345470" y="216000"/>
                  </a:cubicBezTo>
                  <a:cubicBezTo>
                    <a:pt x="985726" y="216000"/>
                    <a:pt x="638753" y="270681"/>
                    <a:pt x="312409" y="372184"/>
                  </a:cubicBezTo>
                  <a:lnTo>
                    <a:pt x="0" y="486527"/>
                  </a:lnTo>
                  <a:lnTo>
                    <a:pt x="49910" y="445363"/>
                  </a:lnTo>
                  <a:cubicBezTo>
                    <a:pt x="435032" y="161335"/>
                    <a:pt x="876373" y="0"/>
                    <a:pt x="134547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8" name="Oval 94">
              <a:extLst>
                <a:ext uri="{FF2B5EF4-FFF2-40B4-BE49-F238E27FC236}">
                  <a16:creationId xmlns:a16="http://schemas.microsoft.com/office/drawing/2014/main" id="{F809C826-F56A-ED45-0CD6-47E6CF16C0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5999" y="3249233"/>
              <a:ext cx="360000" cy="3600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Oval 95">
              <a:extLst>
                <a:ext uri="{FF2B5EF4-FFF2-40B4-BE49-F238E27FC236}">
                  <a16:creationId xmlns:a16="http://schemas.microsoft.com/office/drawing/2014/main" id="{46562927-C65F-EDCA-D6CE-81563FD2A3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06000" y="3249233"/>
              <a:ext cx="360000" cy="3600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0" name="extintor">
            <a:extLst>
              <a:ext uri="{FF2B5EF4-FFF2-40B4-BE49-F238E27FC236}">
                <a16:creationId xmlns:a16="http://schemas.microsoft.com/office/drawing/2014/main" id="{5AF806D3-D0F4-5F86-0A01-EB5C1527F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01498" y="2271778"/>
            <a:ext cx="2556252" cy="25562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1" name="roleta">
            <a:extLst>
              <a:ext uri="{FF2B5EF4-FFF2-40B4-BE49-F238E27FC236}">
                <a16:creationId xmlns:a16="http://schemas.microsoft.com/office/drawing/2014/main" id="{98AA3436-4095-E7FF-C025-47B817086BE9}"/>
              </a:ext>
            </a:extLst>
          </p:cNvPr>
          <p:cNvGrpSpPr/>
          <p:nvPr/>
        </p:nvGrpSpPr>
        <p:grpSpPr>
          <a:xfrm>
            <a:off x="8763454" y="455"/>
            <a:ext cx="6857092" cy="6857091"/>
            <a:chOff x="8763454" y="455"/>
            <a:chExt cx="6857092" cy="6857091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B7B2C066-7712-AB64-AADE-B93C401009AE}"/>
                </a:ext>
              </a:extLst>
            </p:cNvPr>
            <p:cNvGrpSpPr/>
            <p:nvPr/>
          </p:nvGrpSpPr>
          <p:grpSpPr>
            <a:xfrm rot="1348218">
              <a:off x="8763454" y="455"/>
              <a:ext cx="6857092" cy="6857091"/>
              <a:chOff x="2667454" y="455"/>
              <a:chExt cx="6857092" cy="6857091"/>
            </a:xfrm>
            <a:solidFill>
              <a:schemeClr val="accent5"/>
            </a:solidFill>
          </p:grpSpPr>
          <p:sp>
            <p:nvSpPr>
              <p:cNvPr id="31" name="Forma Livre 54">
                <a:extLst>
                  <a:ext uri="{FF2B5EF4-FFF2-40B4-BE49-F238E27FC236}">
                    <a16:creationId xmlns:a16="http://schemas.microsoft.com/office/drawing/2014/main" id="{5C3AFBBF-8DD4-F336-DF4E-FFC28CE0475B}"/>
                  </a:ext>
                </a:extLst>
              </p:cNvPr>
              <p:cNvSpPr/>
              <p:nvPr/>
            </p:nvSpPr>
            <p:spPr>
              <a:xfrm rot="5400000">
                <a:off x="4043493" y="-358371"/>
                <a:ext cx="1675681" cy="2393333"/>
              </a:xfrm>
              <a:custGeom>
                <a:avLst/>
                <a:gdLst>
                  <a:gd name="connsiteX0" fmla="*/ 0 w 1675681"/>
                  <a:gd name="connsiteY0" fmla="*/ 0 h 2393333"/>
                  <a:gd name="connsiteX1" fmla="*/ 967671 w 1675681"/>
                  <a:gd name="connsiteY1" fmla="*/ 0 h 2393333"/>
                  <a:gd name="connsiteX2" fmla="*/ 979472 w 1675681"/>
                  <a:gd name="connsiteY2" fmla="*/ 233704 h 2393333"/>
                  <a:gd name="connsiteX3" fmla="*/ 1528914 w 1675681"/>
                  <a:gd name="connsiteY3" fmla="*/ 1547924 h 2393333"/>
                  <a:gd name="connsiteX4" fmla="*/ 1675681 w 1675681"/>
                  <a:gd name="connsiteY4" fmla="*/ 1709408 h 2393333"/>
                  <a:gd name="connsiteX5" fmla="*/ 991756 w 1675681"/>
                  <a:gd name="connsiteY5" fmla="*/ 2393333 h 2393333"/>
                  <a:gd name="connsiteX6" fmla="*/ 782562 w 1675681"/>
                  <a:gd name="connsiteY6" fmla="*/ 2163162 h 2393333"/>
                  <a:gd name="connsiteX7" fmla="*/ 4007 w 1675681"/>
                  <a:gd name="connsiteY7" fmla="*/ 158456 h 2393333"/>
                  <a:gd name="connsiteX8" fmla="*/ 0 w 1675681"/>
                  <a:gd name="connsiteY8" fmla="*/ 0 h 239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5681" h="2393333">
                    <a:moveTo>
                      <a:pt x="0" y="0"/>
                    </a:moveTo>
                    <a:lnTo>
                      <a:pt x="967671" y="0"/>
                    </a:lnTo>
                    <a:lnTo>
                      <a:pt x="979472" y="233704"/>
                    </a:lnTo>
                    <a:cubicBezTo>
                      <a:pt x="1029899" y="730252"/>
                      <a:pt x="1227895" y="1183174"/>
                      <a:pt x="1528914" y="1547924"/>
                    </a:cubicBezTo>
                    <a:lnTo>
                      <a:pt x="1675681" y="1709408"/>
                    </a:lnTo>
                    <a:lnTo>
                      <a:pt x="991756" y="2393333"/>
                    </a:lnTo>
                    <a:lnTo>
                      <a:pt x="782562" y="2163162"/>
                    </a:lnTo>
                    <a:cubicBezTo>
                      <a:pt x="328335" y="1612767"/>
                      <a:pt x="42520" y="918235"/>
                      <a:pt x="4007" y="15845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Forma Livre 53">
                <a:extLst>
                  <a:ext uri="{FF2B5EF4-FFF2-40B4-BE49-F238E27FC236}">
                    <a16:creationId xmlns:a16="http://schemas.microsoft.com/office/drawing/2014/main" id="{DB88BCE8-93B3-A921-A28C-8A3DE3541C48}"/>
                  </a:ext>
                </a:extLst>
              </p:cNvPr>
              <p:cNvSpPr/>
              <p:nvPr/>
            </p:nvSpPr>
            <p:spPr>
              <a:xfrm rot="5400000">
                <a:off x="6472825" y="-358370"/>
                <a:ext cx="1675682" cy="2393333"/>
              </a:xfrm>
              <a:custGeom>
                <a:avLst/>
                <a:gdLst>
                  <a:gd name="connsiteX0" fmla="*/ 0 w 1675682"/>
                  <a:gd name="connsiteY0" fmla="*/ 2393333 h 2393333"/>
                  <a:gd name="connsiteX1" fmla="*/ 4007 w 1675682"/>
                  <a:gd name="connsiteY1" fmla="*/ 2234877 h 2393333"/>
                  <a:gd name="connsiteX2" fmla="*/ 782562 w 1675682"/>
                  <a:gd name="connsiteY2" fmla="*/ 230171 h 2393333"/>
                  <a:gd name="connsiteX3" fmla="*/ 991756 w 1675682"/>
                  <a:gd name="connsiteY3" fmla="*/ 0 h 2393333"/>
                  <a:gd name="connsiteX4" fmla="*/ 1675682 w 1675682"/>
                  <a:gd name="connsiteY4" fmla="*/ 683926 h 2393333"/>
                  <a:gd name="connsiteX5" fmla="*/ 1528914 w 1675682"/>
                  <a:gd name="connsiteY5" fmla="*/ 845411 h 2393333"/>
                  <a:gd name="connsiteX6" fmla="*/ 979472 w 1675682"/>
                  <a:gd name="connsiteY6" fmla="*/ 2159631 h 2393333"/>
                  <a:gd name="connsiteX7" fmla="*/ 967671 w 1675682"/>
                  <a:gd name="connsiteY7" fmla="*/ 2393333 h 2393333"/>
                  <a:gd name="connsiteX8" fmla="*/ 0 w 1675682"/>
                  <a:gd name="connsiteY8" fmla="*/ 2393333 h 239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5682" h="2393333">
                    <a:moveTo>
                      <a:pt x="0" y="2393333"/>
                    </a:moveTo>
                    <a:lnTo>
                      <a:pt x="4007" y="2234877"/>
                    </a:lnTo>
                    <a:cubicBezTo>
                      <a:pt x="42520" y="1475099"/>
                      <a:pt x="328335" y="780566"/>
                      <a:pt x="782562" y="230171"/>
                    </a:cubicBezTo>
                    <a:lnTo>
                      <a:pt x="991756" y="0"/>
                    </a:lnTo>
                    <a:lnTo>
                      <a:pt x="1675682" y="683926"/>
                    </a:lnTo>
                    <a:lnTo>
                      <a:pt x="1528914" y="845411"/>
                    </a:lnTo>
                    <a:cubicBezTo>
                      <a:pt x="1227896" y="1210161"/>
                      <a:pt x="1029899" y="1663084"/>
                      <a:pt x="979472" y="2159631"/>
                    </a:cubicBezTo>
                    <a:lnTo>
                      <a:pt x="967671" y="2393333"/>
                    </a:lnTo>
                    <a:lnTo>
                      <a:pt x="0" y="239333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9000">
                    <a:schemeClr val="accent1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Forma Livre 49">
                <a:extLst>
                  <a:ext uri="{FF2B5EF4-FFF2-40B4-BE49-F238E27FC236}">
                    <a16:creationId xmlns:a16="http://schemas.microsoft.com/office/drawing/2014/main" id="{6431CCD8-48DB-53A4-1DC3-967A54ECB202}"/>
                  </a:ext>
                </a:extLst>
              </p:cNvPr>
              <p:cNvSpPr/>
              <p:nvPr/>
            </p:nvSpPr>
            <p:spPr>
              <a:xfrm rot="5400000">
                <a:off x="2308629" y="1376493"/>
                <a:ext cx="2393333" cy="1675681"/>
              </a:xfrm>
              <a:custGeom>
                <a:avLst/>
                <a:gdLst>
                  <a:gd name="connsiteX0" fmla="*/ 0 w 2393333"/>
                  <a:gd name="connsiteY0" fmla="*/ 683925 h 1675681"/>
                  <a:gd name="connsiteX1" fmla="*/ 683925 w 2393333"/>
                  <a:gd name="connsiteY1" fmla="*/ 0 h 1675681"/>
                  <a:gd name="connsiteX2" fmla="*/ 845410 w 2393333"/>
                  <a:gd name="connsiteY2" fmla="*/ 146768 h 1675681"/>
                  <a:gd name="connsiteX3" fmla="*/ 2159630 w 2393333"/>
                  <a:gd name="connsiteY3" fmla="*/ 696210 h 1675681"/>
                  <a:gd name="connsiteX4" fmla="*/ 2393333 w 2393333"/>
                  <a:gd name="connsiteY4" fmla="*/ 708011 h 1675681"/>
                  <a:gd name="connsiteX5" fmla="*/ 2393333 w 2393333"/>
                  <a:gd name="connsiteY5" fmla="*/ 1675681 h 1675681"/>
                  <a:gd name="connsiteX6" fmla="*/ 2234877 w 2393333"/>
                  <a:gd name="connsiteY6" fmla="*/ 1671674 h 1675681"/>
                  <a:gd name="connsiteX7" fmla="*/ 230171 w 2393333"/>
                  <a:gd name="connsiteY7" fmla="*/ 893119 h 1675681"/>
                  <a:gd name="connsiteX8" fmla="*/ 0 w 2393333"/>
                  <a:gd name="connsiteY8" fmla="*/ 683925 h 167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93333" h="1675681">
                    <a:moveTo>
                      <a:pt x="0" y="683925"/>
                    </a:moveTo>
                    <a:lnTo>
                      <a:pt x="683925" y="0"/>
                    </a:lnTo>
                    <a:lnTo>
                      <a:pt x="845410" y="146768"/>
                    </a:lnTo>
                    <a:cubicBezTo>
                      <a:pt x="1210160" y="447787"/>
                      <a:pt x="1663082" y="645783"/>
                      <a:pt x="2159630" y="696210"/>
                    </a:cubicBezTo>
                    <a:lnTo>
                      <a:pt x="2393333" y="708011"/>
                    </a:lnTo>
                    <a:lnTo>
                      <a:pt x="2393333" y="1675681"/>
                    </a:lnTo>
                    <a:lnTo>
                      <a:pt x="2234877" y="1671674"/>
                    </a:lnTo>
                    <a:cubicBezTo>
                      <a:pt x="1475098" y="1633161"/>
                      <a:pt x="780566" y="1347346"/>
                      <a:pt x="230171" y="893119"/>
                    </a:cubicBezTo>
                    <a:lnTo>
                      <a:pt x="0" y="6839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9000">
                    <a:schemeClr val="accent1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 dirty="0"/>
              </a:p>
            </p:txBody>
          </p:sp>
          <p:sp>
            <p:nvSpPr>
              <p:cNvPr id="34" name="Forma Livre 48">
                <a:extLst>
                  <a:ext uri="{FF2B5EF4-FFF2-40B4-BE49-F238E27FC236}">
                    <a16:creationId xmlns:a16="http://schemas.microsoft.com/office/drawing/2014/main" id="{C315871E-BB4B-75D2-15A4-0FEBEC00B68F}"/>
                  </a:ext>
                </a:extLst>
              </p:cNvPr>
              <p:cNvSpPr/>
              <p:nvPr/>
            </p:nvSpPr>
            <p:spPr>
              <a:xfrm rot="5400000">
                <a:off x="7490038" y="1376492"/>
                <a:ext cx="2393333" cy="1675682"/>
              </a:xfrm>
              <a:custGeom>
                <a:avLst/>
                <a:gdLst>
                  <a:gd name="connsiteX0" fmla="*/ 0 w 2393333"/>
                  <a:gd name="connsiteY0" fmla="*/ 991756 h 1675682"/>
                  <a:gd name="connsiteX1" fmla="*/ 230171 w 2393333"/>
                  <a:gd name="connsiteY1" fmla="*/ 782562 h 1675682"/>
                  <a:gd name="connsiteX2" fmla="*/ 2234877 w 2393333"/>
                  <a:gd name="connsiteY2" fmla="*/ 4007 h 1675682"/>
                  <a:gd name="connsiteX3" fmla="*/ 2393333 w 2393333"/>
                  <a:gd name="connsiteY3" fmla="*/ 0 h 1675682"/>
                  <a:gd name="connsiteX4" fmla="*/ 2393333 w 2393333"/>
                  <a:gd name="connsiteY4" fmla="*/ 967672 h 1675682"/>
                  <a:gd name="connsiteX5" fmla="*/ 2159630 w 2393333"/>
                  <a:gd name="connsiteY5" fmla="*/ 979473 h 1675682"/>
                  <a:gd name="connsiteX6" fmla="*/ 845410 w 2393333"/>
                  <a:gd name="connsiteY6" fmla="*/ 1528915 h 1675682"/>
                  <a:gd name="connsiteX7" fmla="*/ 683926 w 2393333"/>
                  <a:gd name="connsiteY7" fmla="*/ 1675682 h 1675682"/>
                  <a:gd name="connsiteX8" fmla="*/ 0 w 2393333"/>
                  <a:gd name="connsiteY8" fmla="*/ 991756 h 1675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93333" h="1675682">
                    <a:moveTo>
                      <a:pt x="0" y="991756"/>
                    </a:moveTo>
                    <a:lnTo>
                      <a:pt x="230171" y="782562"/>
                    </a:lnTo>
                    <a:cubicBezTo>
                      <a:pt x="780566" y="328335"/>
                      <a:pt x="1475099" y="42520"/>
                      <a:pt x="2234877" y="4007"/>
                    </a:cubicBezTo>
                    <a:lnTo>
                      <a:pt x="2393333" y="0"/>
                    </a:lnTo>
                    <a:lnTo>
                      <a:pt x="2393333" y="967672"/>
                    </a:lnTo>
                    <a:lnTo>
                      <a:pt x="2159630" y="979473"/>
                    </a:lnTo>
                    <a:cubicBezTo>
                      <a:pt x="1663083" y="1029900"/>
                      <a:pt x="1210160" y="1227897"/>
                      <a:pt x="845410" y="1528915"/>
                    </a:cubicBezTo>
                    <a:lnTo>
                      <a:pt x="683926" y="1675682"/>
                    </a:lnTo>
                    <a:lnTo>
                      <a:pt x="0" y="99175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 dirty="0"/>
              </a:p>
            </p:txBody>
          </p:sp>
          <p:sp>
            <p:nvSpPr>
              <p:cNvPr id="35" name="Forma Livre 34">
                <a:extLst>
                  <a:ext uri="{FF2B5EF4-FFF2-40B4-BE49-F238E27FC236}">
                    <a16:creationId xmlns:a16="http://schemas.microsoft.com/office/drawing/2014/main" id="{1B683BF0-BC36-0778-8B57-B4967E24EEB0}"/>
                  </a:ext>
                </a:extLst>
              </p:cNvPr>
              <p:cNvSpPr/>
              <p:nvPr/>
            </p:nvSpPr>
            <p:spPr>
              <a:xfrm rot="5400000">
                <a:off x="2308628" y="3805827"/>
                <a:ext cx="2393334" cy="1675681"/>
              </a:xfrm>
              <a:custGeom>
                <a:avLst/>
                <a:gdLst>
                  <a:gd name="connsiteX0" fmla="*/ 0 w 2393334"/>
                  <a:gd name="connsiteY0" fmla="*/ 1675681 h 1675681"/>
                  <a:gd name="connsiteX1" fmla="*/ 0 w 2393334"/>
                  <a:gd name="connsiteY1" fmla="*/ 708011 h 1675681"/>
                  <a:gd name="connsiteX2" fmla="*/ 233703 w 2393334"/>
                  <a:gd name="connsiteY2" fmla="*/ 696210 h 1675681"/>
                  <a:gd name="connsiteX3" fmla="*/ 1547923 w 2393334"/>
                  <a:gd name="connsiteY3" fmla="*/ 146768 h 1675681"/>
                  <a:gd name="connsiteX4" fmla="*/ 1709409 w 2393334"/>
                  <a:gd name="connsiteY4" fmla="*/ 0 h 1675681"/>
                  <a:gd name="connsiteX5" fmla="*/ 2393334 w 2393334"/>
                  <a:gd name="connsiteY5" fmla="*/ 683925 h 1675681"/>
                  <a:gd name="connsiteX6" fmla="*/ 2163162 w 2393334"/>
                  <a:gd name="connsiteY6" fmla="*/ 893119 h 1675681"/>
                  <a:gd name="connsiteX7" fmla="*/ 158456 w 2393334"/>
                  <a:gd name="connsiteY7" fmla="*/ 1671674 h 1675681"/>
                  <a:gd name="connsiteX8" fmla="*/ 0 w 2393334"/>
                  <a:gd name="connsiteY8" fmla="*/ 1675681 h 167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93334" h="1675681">
                    <a:moveTo>
                      <a:pt x="0" y="1675681"/>
                    </a:moveTo>
                    <a:lnTo>
                      <a:pt x="0" y="708011"/>
                    </a:lnTo>
                    <a:lnTo>
                      <a:pt x="233703" y="696210"/>
                    </a:lnTo>
                    <a:cubicBezTo>
                      <a:pt x="730251" y="645783"/>
                      <a:pt x="1183173" y="447787"/>
                      <a:pt x="1547923" y="146768"/>
                    </a:cubicBezTo>
                    <a:lnTo>
                      <a:pt x="1709409" y="0"/>
                    </a:lnTo>
                    <a:lnTo>
                      <a:pt x="2393334" y="683925"/>
                    </a:lnTo>
                    <a:lnTo>
                      <a:pt x="2163162" y="893119"/>
                    </a:lnTo>
                    <a:cubicBezTo>
                      <a:pt x="1612767" y="1347346"/>
                      <a:pt x="918235" y="1633161"/>
                      <a:pt x="158456" y="1671674"/>
                    </a:cubicBezTo>
                    <a:lnTo>
                      <a:pt x="0" y="167568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Forma Livre 30">
                <a:extLst>
                  <a:ext uri="{FF2B5EF4-FFF2-40B4-BE49-F238E27FC236}">
                    <a16:creationId xmlns:a16="http://schemas.microsoft.com/office/drawing/2014/main" id="{BC8E032D-3F91-53C7-784F-36822A2273B4}"/>
                  </a:ext>
                </a:extLst>
              </p:cNvPr>
              <p:cNvSpPr/>
              <p:nvPr/>
            </p:nvSpPr>
            <p:spPr>
              <a:xfrm rot="5400000">
                <a:off x="7490036" y="3805826"/>
                <a:ext cx="2393334" cy="1675683"/>
              </a:xfrm>
              <a:custGeom>
                <a:avLst/>
                <a:gdLst>
                  <a:gd name="connsiteX0" fmla="*/ 0 w 2393334"/>
                  <a:gd name="connsiteY0" fmla="*/ 967672 h 1675683"/>
                  <a:gd name="connsiteX1" fmla="*/ 0 w 2393334"/>
                  <a:gd name="connsiteY1" fmla="*/ 0 h 1675683"/>
                  <a:gd name="connsiteX2" fmla="*/ 158456 w 2393334"/>
                  <a:gd name="connsiteY2" fmla="*/ 4007 h 1675683"/>
                  <a:gd name="connsiteX3" fmla="*/ 2163162 w 2393334"/>
                  <a:gd name="connsiteY3" fmla="*/ 782562 h 1675683"/>
                  <a:gd name="connsiteX4" fmla="*/ 2393334 w 2393334"/>
                  <a:gd name="connsiteY4" fmla="*/ 991756 h 1675683"/>
                  <a:gd name="connsiteX5" fmla="*/ 1709407 w 2393334"/>
                  <a:gd name="connsiteY5" fmla="*/ 1675683 h 1675683"/>
                  <a:gd name="connsiteX6" fmla="*/ 1547923 w 2393334"/>
                  <a:gd name="connsiteY6" fmla="*/ 1528915 h 1675683"/>
                  <a:gd name="connsiteX7" fmla="*/ 233703 w 2393334"/>
                  <a:gd name="connsiteY7" fmla="*/ 979473 h 1675683"/>
                  <a:gd name="connsiteX8" fmla="*/ 0 w 2393334"/>
                  <a:gd name="connsiteY8" fmla="*/ 967672 h 1675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93334" h="1675683">
                    <a:moveTo>
                      <a:pt x="0" y="967672"/>
                    </a:moveTo>
                    <a:lnTo>
                      <a:pt x="0" y="0"/>
                    </a:lnTo>
                    <a:lnTo>
                      <a:pt x="158456" y="4007"/>
                    </a:lnTo>
                    <a:cubicBezTo>
                      <a:pt x="918235" y="42520"/>
                      <a:pt x="1612767" y="328335"/>
                      <a:pt x="2163162" y="782562"/>
                    </a:cubicBezTo>
                    <a:lnTo>
                      <a:pt x="2393334" y="991756"/>
                    </a:lnTo>
                    <a:lnTo>
                      <a:pt x="1709407" y="1675683"/>
                    </a:lnTo>
                    <a:lnTo>
                      <a:pt x="1547923" y="1528915"/>
                    </a:lnTo>
                    <a:cubicBezTo>
                      <a:pt x="1183173" y="1227897"/>
                      <a:pt x="730251" y="1029900"/>
                      <a:pt x="233703" y="979473"/>
                    </a:cubicBezTo>
                    <a:lnTo>
                      <a:pt x="0" y="96767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9000">
                    <a:schemeClr val="accent1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Forma Livre 28">
                <a:extLst>
                  <a:ext uri="{FF2B5EF4-FFF2-40B4-BE49-F238E27FC236}">
                    <a16:creationId xmlns:a16="http://schemas.microsoft.com/office/drawing/2014/main" id="{CCBDF563-86DD-93EA-D46A-06D761503243}"/>
                  </a:ext>
                </a:extLst>
              </p:cNvPr>
              <p:cNvSpPr/>
              <p:nvPr/>
            </p:nvSpPr>
            <p:spPr>
              <a:xfrm rot="5400000">
                <a:off x="6472825" y="4823038"/>
                <a:ext cx="1675682" cy="2393333"/>
              </a:xfrm>
              <a:custGeom>
                <a:avLst/>
                <a:gdLst>
                  <a:gd name="connsiteX0" fmla="*/ 0 w 1675682"/>
                  <a:gd name="connsiteY0" fmla="*/ 683926 h 2393333"/>
                  <a:gd name="connsiteX1" fmla="*/ 683927 w 1675682"/>
                  <a:gd name="connsiteY1" fmla="*/ 0 h 2393333"/>
                  <a:gd name="connsiteX2" fmla="*/ 893120 w 1675682"/>
                  <a:gd name="connsiteY2" fmla="*/ 230171 h 2393333"/>
                  <a:gd name="connsiteX3" fmla="*/ 1671675 w 1675682"/>
                  <a:gd name="connsiteY3" fmla="*/ 2234877 h 2393333"/>
                  <a:gd name="connsiteX4" fmla="*/ 1675682 w 1675682"/>
                  <a:gd name="connsiteY4" fmla="*/ 2393333 h 2393333"/>
                  <a:gd name="connsiteX5" fmla="*/ 708011 w 1675682"/>
                  <a:gd name="connsiteY5" fmla="*/ 2393333 h 2393333"/>
                  <a:gd name="connsiteX6" fmla="*/ 696210 w 1675682"/>
                  <a:gd name="connsiteY6" fmla="*/ 2159631 h 2393333"/>
                  <a:gd name="connsiteX7" fmla="*/ 146768 w 1675682"/>
                  <a:gd name="connsiteY7" fmla="*/ 845411 h 2393333"/>
                  <a:gd name="connsiteX8" fmla="*/ 0 w 1675682"/>
                  <a:gd name="connsiteY8" fmla="*/ 683926 h 239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5682" h="2393333">
                    <a:moveTo>
                      <a:pt x="0" y="683926"/>
                    </a:moveTo>
                    <a:lnTo>
                      <a:pt x="683927" y="0"/>
                    </a:lnTo>
                    <a:lnTo>
                      <a:pt x="893120" y="230171"/>
                    </a:lnTo>
                    <a:cubicBezTo>
                      <a:pt x="1347347" y="780566"/>
                      <a:pt x="1633162" y="1475099"/>
                      <a:pt x="1671675" y="2234877"/>
                    </a:cubicBezTo>
                    <a:lnTo>
                      <a:pt x="1675682" y="2393333"/>
                    </a:lnTo>
                    <a:lnTo>
                      <a:pt x="708011" y="2393333"/>
                    </a:lnTo>
                    <a:lnTo>
                      <a:pt x="696210" y="2159631"/>
                    </a:lnTo>
                    <a:cubicBezTo>
                      <a:pt x="645783" y="1663084"/>
                      <a:pt x="447787" y="1210161"/>
                      <a:pt x="146768" y="845411"/>
                    </a:cubicBezTo>
                    <a:lnTo>
                      <a:pt x="0" y="68392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Forma Livre 27">
                <a:extLst>
                  <a:ext uri="{FF2B5EF4-FFF2-40B4-BE49-F238E27FC236}">
                    <a16:creationId xmlns:a16="http://schemas.microsoft.com/office/drawing/2014/main" id="{ED3E0382-80B3-CAF6-6A98-AFF47093B7BA}"/>
                  </a:ext>
                </a:extLst>
              </p:cNvPr>
              <p:cNvSpPr/>
              <p:nvPr/>
            </p:nvSpPr>
            <p:spPr>
              <a:xfrm rot="5400000">
                <a:off x="4043493" y="4823038"/>
                <a:ext cx="1675681" cy="2393333"/>
              </a:xfrm>
              <a:custGeom>
                <a:avLst/>
                <a:gdLst>
                  <a:gd name="connsiteX0" fmla="*/ 0 w 1675681"/>
                  <a:gd name="connsiteY0" fmla="*/ 1709408 h 2393333"/>
                  <a:gd name="connsiteX1" fmla="*/ 146767 w 1675681"/>
                  <a:gd name="connsiteY1" fmla="*/ 1547924 h 2393333"/>
                  <a:gd name="connsiteX2" fmla="*/ 696209 w 1675681"/>
                  <a:gd name="connsiteY2" fmla="*/ 233704 h 2393333"/>
                  <a:gd name="connsiteX3" fmla="*/ 708010 w 1675681"/>
                  <a:gd name="connsiteY3" fmla="*/ 0 h 2393333"/>
                  <a:gd name="connsiteX4" fmla="*/ 1675681 w 1675681"/>
                  <a:gd name="connsiteY4" fmla="*/ 0 h 2393333"/>
                  <a:gd name="connsiteX5" fmla="*/ 1671674 w 1675681"/>
                  <a:gd name="connsiteY5" fmla="*/ 158456 h 2393333"/>
                  <a:gd name="connsiteX6" fmla="*/ 893119 w 1675681"/>
                  <a:gd name="connsiteY6" fmla="*/ 2163162 h 2393333"/>
                  <a:gd name="connsiteX7" fmla="*/ 683926 w 1675681"/>
                  <a:gd name="connsiteY7" fmla="*/ 2393333 h 2393333"/>
                  <a:gd name="connsiteX8" fmla="*/ 0 w 1675681"/>
                  <a:gd name="connsiteY8" fmla="*/ 1709408 h 239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5681" h="2393333">
                    <a:moveTo>
                      <a:pt x="0" y="1709408"/>
                    </a:moveTo>
                    <a:lnTo>
                      <a:pt x="146767" y="1547924"/>
                    </a:lnTo>
                    <a:cubicBezTo>
                      <a:pt x="447786" y="1183174"/>
                      <a:pt x="645782" y="730252"/>
                      <a:pt x="696209" y="233704"/>
                    </a:cubicBezTo>
                    <a:lnTo>
                      <a:pt x="708010" y="0"/>
                    </a:lnTo>
                    <a:lnTo>
                      <a:pt x="1675681" y="0"/>
                    </a:lnTo>
                    <a:lnTo>
                      <a:pt x="1671674" y="158456"/>
                    </a:lnTo>
                    <a:cubicBezTo>
                      <a:pt x="1633161" y="918235"/>
                      <a:pt x="1347346" y="1612767"/>
                      <a:pt x="893119" y="2163162"/>
                    </a:cubicBezTo>
                    <a:lnTo>
                      <a:pt x="683926" y="2393333"/>
                    </a:lnTo>
                    <a:lnTo>
                      <a:pt x="0" y="170940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9000">
                    <a:schemeClr val="accent1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78895D4D-0138-0F18-5D01-18DD6418E9B6}"/>
                </a:ext>
              </a:extLst>
            </p:cNvPr>
            <p:cNvSpPr txBox="1"/>
            <p:nvPr/>
          </p:nvSpPr>
          <p:spPr>
            <a:xfrm>
              <a:off x="11334819" y="1005196"/>
              <a:ext cx="1756891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prstTxWarp prst="textArchUp">
                <a:avLst/>
              </a:prstTxWarp>
              <a:spAutoFit/>
            </a:bodyPr>
            <a:lstStyle/>
            <a:p>
              <a:pPr algn="ctr"/>
              <a:endParaRPr lang="pt-BR" sz="20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5A104300-4148-DBCA-69CD-8973595EC2D4}"/>
                </a:ext>
              </a:extLst>
            </p:cNvPr>
            <p:cNvSpPr txBox="1"/>
            <p:nvPr/>
          </p:nvSpPr>
          <p:spPr>
            <a:xfrm rot="10800000">
              <a:off x="11334184" y="5910853"/>
              <a:ext cx="1756891" cy="4001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endParaRPr lang="pt-BR" sz="20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8CA74A89-3196-ECB3-548D-8DF8DB13CBA3}"/>
                </a:ext>
              </a:extLst>
            </p:cNvPr>
            <p:cNvSpPr txBox="1"/>
            <p:nvPr/>
          </p:nvSpPr>
          <p:spPr>
            <a:xfrm rot="18900000">
              <a:off x="9411469" y="1322959"/>
              <a:ext cx="1756891" cy="4001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endParaRPr lang="pt-BR" sz="20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62D1407B-E8F1-3407-C2C6-75320F8D3A8D}"/>
                </a:ext>
              </a:extLst>
            </p:cNvPr>
            <p:cNvSpPr txBox="1"/>
            <p:nvPr/>
          </p:nvSpPr>
          <p:spPr>
            <a:xfrm rot="16200000">
              <a:off x="8799519" y="3192943"/>
              <a:ext cx="1756891" cy="4001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endParaRPr lang="pt-BR" sz="20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D44300F7-EB01-12D3-107A-8F4C70F1158F}"/>
                </a:ext>
              </a:extLst>
            </p:cNvPr>
            <p:cNvSpPr txBox="1"/>
            <p:nvPr/>
          </p:nvSpPr>
          <p:spPr>
            <a:xfrm rot="5400000">
              <a:off x="13997163" y="3189120"/>
              <a:ext cx="1756891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prstTxWarp prst="textArchUp">
                <a:avLst/>
              </a:prstTxWarp>
              <a:spAutoFit/>
            </a:bodyPr>
            <a:lstStyle/>
            <a:p>
              <a:pPr algn="ctr"/>
              <a:endParaRPr lang="pt-BR" sz="20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8D22D9F4-2C34-8D2C-A05E-3F306BDADFB4}"/>
                </a:ext>
              </a:extLst>
            </p:cNvPr>
            <p:cNvSpPr txBox="1"/>
            <p:nvPr/>
          </p:nvSpPr>
          <p:spPr>
            <a:xfrm rot="8100000">
              <a:off x="13229246" y="5135690"/>
              <a:ext cx="1756891" cy="4001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endParaRPr lang="pt-BR" sz="20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0C17E692-F007-D9D4-9FA0-ED694373F7BB}"/>
                </a:ext>
              </a:extLst>
            </p:cNvPr>
            <p:cNvSpPr txBox="1"/>
            <p:nvPr/>
          </p:nvSpPr>
          <p:spPr>
            <a:xfrm rot="13500000">
              <a:off x="9434374" y="5107906"/>
              <a:ext cx="1756891" cy="4001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endParaRPr lang="pt-BR" sz="20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</p:grpSp>
      <p:sp>
        <p:nvSpPr>
          <p:cNvPr id="39" name="Rectangle 8">
            <a:extLst>
              <a:ext uri="{FF2B5EF4-FFF2-40B4-BE49-F238E27FC236}">
                <a16:creationId xmlns:a16="http://schemas.microsoft.com/office/drawing/2014/main" id="{80C4BB3E-F829-1B65-98E3-23386E857EA4}"/>
              </a:ext>
            </a:extLst>
          </p:cNvPr>
          <p:cNvSpPr/>
          <p:nvPr/>
        </p:nvSpPr>
        <p:spPr>
          <a:xfrm>
            <a:off x="334778" y="211524"/>
            <a:ext cx="8167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rgbClr val="DD4F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Presentes - Decreto 10.889/21 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C30F858B-55A3-6A36-E683-DF4B18AA4C89}"/>
              </a:ext>
            </a:extLst>
          </p:cNvPr>
          <p:cNvSpPr txBox="1"/>
          <p:nvPr/>
        </p:nvSpPr>
        <p:spPr>
          <a:xfrm>
            <a:off x="300488" y="1721176"/>
            <a:ext cx="2187687" cy="3139321"/>
          </a:xfrm>
          <a:custGeom>
            <a:avLst/>
            <a:gdLst>
              <a:gd name="connsiteX0" fmla="*/ 0 w 2187687"/>
              <a:gd name="connsiteY0" fmla="*/ 0 h 3139321"/>
              <a:gd name="connsiteX1" fmla="*/ 481291 w 2187687"/>
              <a:gd name="connsiteY1" fmla="*/ 0 h 3139321"/>
              <a:gd name="connsiteX2" fmla="*/ 1006336 w 2187687"/>
              <a:gd name="connsiteY2" fmla="*/ 0 h 3139321"/>
              <a:gd name="connsiteX3" fmla="*/ 1597012 w 2187687"/>
              <a:gd name="connsiteY3" fmla="*/ 0 h 3139321"/>
              <a:gd name="connsiteX4" fmla="*/ 2187687 w 2187687"/>
              <a:gd name="connsiteY4" fmla="*/ 0 h 3139321"/>
              <a:gd name="connsiteX5" fmla="*/ 2187687 w 2187687"/>
              <a:gd name="connsiteY5" fmla="*/ 554613 h 3139321"/>
              <a:gd name="connsiteX6" fmla="*/ 2187687 w 2187687"/>
              <a:gd name="connsiteY6" fmla="*/ 1077834 h 3139321"/>
              <a:gd name="connsiteX7" fmla="*/ 2187687 w 2187687"/>
              <a:gd name="connsiteY7" fmla="*/ 1569661 h 3139321"/>
              <a:gd name="connsiteX8" fmla="*/ 2187687 w 2187687"/>
              <a:gd name="connsiteY8" fmla="*/ 2061487 h 3139321"/>
              <a:gd name="connsiteX9" fmla="*/ 2187687 w 2187687"/>
              <a:gd name="connsiteY9" fmla="*/ 2553314 h 3139321"/>
              <a:gd name="connsiteX10" fmla="*/ 2187687 w 2187687"/>
              <a:gd name="connsiteY10" fmla="*/ 3139321 h 3139321"/>
              <a:gd name="connsiteX11" fmla="*/ 1618888 w 2187687"/>
              <a:gd name="connsiteY11" fmla="*/ 3139321 h 3139321"/>
              <a:gd name="connsiteX12" fmla="*/ 1071967 w 2187687"/>
              <a:gd name="connsiteY12" fmla="*/ 3139321 h 3139321"/>
              <a:gd name="connsiteX13" fmla="*/ 546922 w 2187687"/>
              <a:gd name="connsiteY13" fmla="*/ 3139321 h 3139321"/>
              <a:gd name="connsiteX14" fmla="*/ 0 w 2187687"/>
              <a:gd name="connsiteY14" fmla="*/ 3139321 h 3139321"/>
              <a:gd name="connsiteX15" fmla="*/ 0 w 2187687"/>
              <a:gd name="connsiteY15" fmla="*/ 2647494 h 3139321"/>
              <a:gd name="connsiteX16" fmla="*/ 0 w 2187687"/>
              <a:gd name="connsiteY16" fmla="*/ 2092881 h 3139321"/>
              <a:gd name="connsiteX17" fmla="*/ 0 w 2187687"/>
              <a:gd name="connsiteY17" fmla="*/ 1538267 h 3139321"/>
              <a:gd name="connsiteX18" fmla="*/ 0 w 2187687"/>
              <a:gd name="connsiteY18" fmla="*/ 1109227 h 3139321"/>
              <a:gd name="connsiteX19" fmla="*/ 0 w 2187687"/>
              <a:gd name="connsiteY19" fmla="*/ 523220 h 3139321"/>
              <a:gd name="connsiteX20" fmla="*/ 0 w 2187687"/>
              <a:gd name="connsiteY20" fmla="*/ 0 h 31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87687" h="3139321" fill="none" extrusionOk="0">
                <a:moveTo>
                  <a:pt x="0" y="0"/>
                </a:moveTo>
                <a:cubicBezTo>
                  <a:pt x="104846" y="-38348"/>
                  <a:pt x="289054" y="26841"/>
                  <a:pt x="481291" y="0"/>
                </a:cubicBezTo>
                <a:cubicBezTo>
                  <a:pt x="673528" y="-26841"/>
                  <a:pt x="891350" y="52175"/>
                  <a:pt x="1006336" y="0"/>
                </a:cubicBezTo>
                <a:cubicBezTo>
                  <a:pt x="1121323" y="-52175"/>
                  <a:pt x="1365577" y="13298"/>
                  <a:pt x="1597012" y="0"/>
                </a:cubicBezTo>
                <a:cubicBezTo>
                  <a:pt x="1828447" y="-13298"/>
                  <a:pt x="1906964" y="15188"/>
                  <a:pt x="2187687" y="0"/>
                </a:cubicBezTo>
                <a:cubicBezTo>
                  <a:pt x="2191243" y="191092"/>
                  <a:pt x="2183443" y="336606"/>
                  <a:pt x="2187687" y="554613"/>
                </a:cubicBezTo>
                <a:cubicBezTo>
                  <a:pt x="2191931" y="772620"/>
                  <a:pt x="2148793" y="931005"/>
                  <a:pt x="2187687" y="1077834"/>
                </a:cubicBezTo>
                <a:cubicBezTo>
                  <a:pt x="2226581" y="1224663"/>
                  <a:pt x="2184850" y="1387050"/>
                  <a:pt x="2187687" y="1569661"/>
                </a:cubicBezTo>
                <a:cubicBezTo>
                  <a:pt x="2190524" y="1752272"/>
                  <a:pt x="2135246" y="1941240"/>
                  <a:pt x="2187687" y="2061487"/>
                </a:cubicBezTo>
                <a:cubicBezTo>
                  <a:pt x="2240128" y="2181734"/>
                  <a:pt x="2159853" y="2350791"/>
                  <a:pt x="2187687" y="2553314"/>
                </a:cubicBezTo>
                <a:cubicBezTo>
                  <a:pt x="2215521" y="2755837"/>
                  <a:pt x="2153762" y="2894685"/>
                  <a:pt x="2187687" y="3139321"/>
                </a:cubicBezTo>
                <a:cubicBezTo>
                  <a:pt x="2015466" y="3161820"/>
                  <a:pt x="1902664" y="3136577"/>
                  <a:pt x="1618888" y="3139321"/>
                </a:cubicBezTo>
                <a:cubicBezTo>
                  <a:pt x="1335112" y="3142065"/>
                  <a:pt x="1309627" y="3106428"/>
                  <a:pt x="1071967" y="3139321"/>
                </a:cubicBezTo>
                <a:cubicBezTo>
                  <a:pt x="834307" y="3172214"/>
                  <a:pt x="791789" y="3111205"/>
                  <a:pt x="546922" y="3139321"/>
                </a:cubicBezTo>
                <a:cubicBezTo>
                  <a:pt x="302056" y="3167437"/>
                  <a:pt x="232782" y="3107856"/>
                  <a:pt x="0" y="3139321"/>
                </a:cubicBezTo>
                <a:cubicBezTo>
                  <a:pt x="-30967" y="2909394"/>
                  <a:pt x="47278" y="2888537"/>
                  <a:pt x="0" y="2647494"/>
                </a:cubicBezTo>
                <a:cubicBezTo>
                  <a:pt x="-47278" y="2406451"/>
                  <a:pt x="60045" y="2291559"/>
                  <a:pt x="0" y="2092881"/>
                </a:cubicBezTo>
                <a:cubicBezTo>
                  <a:pt x="-60045" y="1894203"/>
                  <a:pt x="10707" y="1749281"/>
                  <a:pt x="0" y="1538267"/>
                </a:cubicBezTo>
                <a:cubicBezTo>
                  <a:pt x="-10707" y="1327253"/>
                  <a:pt x="38126" y="1212086"/>
                  <a:pt x="0" y="1109227"/>
                </a:cubicBezTo>
                <a:cubicBezTo>
                  <a:pt x="-38126" y="1006368"/>
                  <a:pt x="1938" y="727274"/>
                  <a:pt x="0" y="523220"/>
                </a:cubicBezTo>
                <a:cubicBezTo>
                  <a:pt x="-1938" y="319166"/>
                  <a:pt x="4017" y="130078"/>
                  <a:pt x="0" y="0"/>
                </a:cubicBezTo>
                <a:close/>
              </a:path>
              <a:path w="2187687" h="3139321" stroke="0" extrusionOk="0">
                <a:moveTo>
                  <a:pt x="0" y="0"/>
                </a:moveTo>
                <a:cubicBezTo>
                  <a:pt x="216265" y="-23763"/>
                  <a:pt x="400300" y="12548"/>
                  <a:pt x="546922" y="0"/>
                </a:cubicBezTo>
                <a:cubicBezTo>
                  <a:pt x="693544" y="-12548"/>
                  <a:pt x="845857" y="40449"/>
                  <a:pt x="1115720" y="0"/>
                </a:cubicBezTo>
                <a:cubicBezTo>
                  <a:pt x="1385583" y="-40449"/>
                  <a:pt x="1414704" y="12671"/>
                  <a:pt x="1597012" y="0"/>
                </a:cubicBezTo>
                <a:cubicBezTo>
                  <a:pt x="1779320" y="-12671"/>
                  <a:pt x="1934302" y="52270"/>
                  <a:pt x="2187687" y="0"/>
                </a:cubicBezTo>
                <a:cubicBezTo>
                  <a:pt x="2220899" y="263515"/>
                  <a:pt x="2146158" y="419420"/>
                  <a:pt x="2187687" y="586007"/>
                </a:cubicBezTo>
                <a:cubicBezTo>
                  <a:pt x="2229216" y="752594"/>
                  <a:pt x="2132579" y="848001"/>
                  <a:pt x="2187687" y="1046440"/>
                </a:cubicBezTo>
                <a:cubicBezTo>
                  <a:pt x="2242795" y="1244879"/>
                  <a:pt x="2168234" y="1329798"/>
                  <a:pt x="2187687" y="1475481"/>
                </a:cubicBezTo>
                <a:cubicBezTo>
                  <a:pt x="2207140" y="1621164"/>
                  <a:pt x="2123439" y="1762890"/>
                  <a:pt x="2187687" y="2030094"/>
                </a:cubicBezTo>
                <a:cubicBezTo>
                  <a:pt x="2251935" y="2297298"/>
                  <a:pt x="2148040" y="2313581"/>
                  <a:pt x="2187687" y="2553314"/>
                </a:cubicBezTo>
                <a:cubicBezTo>
                  <a:pt x="2227334" y="2793047"/>
                  <a:pt x="2185767" y="2854144"/>
                  <a:pt x="2187687" y="3139321"/>
                </a:cubicBezTo>
                <a:cubicBezTo>
                  <a:pt x="1937998" y="3185805"/>
                  <a:pt x="1923334" y="3092839"/>
                  <a:pt x="1684519" y="3139321"/>
                </a:cubicBezTo>
                <a:cubicBezTo>
                  <a:pt x="1445704" y="3185803"/>
                  <a:pt x="1442597" y="3109325"/>
                  <a:pt x="1203228" y="3139321"/>
                </a:cubicBezTo>
                <a:cubicBezTo>
                  <a:pt x="963859" y="3169317"/>
                  <a:pt x="869156" y="3077950"/>
                  <a:pt x="634429" y="3139321"/>
                </a:cubicBezTo>
                <a:cubicBezTo>
                  <a:pt x="399702" y="3200692"/>
                  <a:pt x="159993" y="3095439"/>
                  <a:pt x="0" y="3139321"/>
                </a:cubicBezTo>
                <a:cubicBezTo>
                  <a:pt x="-21974" y="2990025"/>
                  <a:pt x="44445" y="2836033"/>
                  <a:pt x="0" y="2678887"/>
                </a:cubicBezTo>
                <a:cubicBezTo>
                  <a:pt x="-44445" y="2521741"/>
                  <a:pt x="36266" y="2436246"/>
                  <a:pt x="0" y="2218454"/>
                </a:cubicBezTo>
                <a:cubicBezTo>
                  <a:pt x="-36266" y="2000662"/>
                  <a:pt x="32892" y="1808638"/>
                  <a:pt x="0" y="1695233"/>
                </a:cubicBezTo>
                <a:cubicBezTo>
                  <a:pt x="-32892" y="1581828"/>
                  <a:pt x="56174" y="1412183"/>
                  <a:pt x="0" y="1172013"/>
                </a:cubicBezTo>
                <a:cubicBezTo>
                  <a:pt x="-56174" y="931843"/>
                  <a:pt x="9697" y="879148"/>
                  <a:pt x="0" y="742973"/>
                </a:cubicBezTo>
                <a:cubicBezTo>
                  <a:pt x="-9697" y="606798"/>
                  <a:pt x="25105" y="276327"/>
                  <a:pt x="0" y="0"/>
                </a:cubicBezTo>
                <a:close/>
              </a:path>
            </a:pathLst>
          </a:custGeom>
          <a:solidFill>
            <a:schemeClr val="accent2">
              <a:alpha val="17000"/>
            </a:schemeClr>
          </a:solidFill>
          <a:ln w="38100">
            <a:solidFill>
              <a:srgbClr val="005051"/>
            </a:solidFill>
            <a:extLst>
              <a:ext uri="{C807C97D-BFC1-408E-A445-0C87EB9F89A2}">
                <ask:lineSketchStyleProps xmlns:ask="http://schemas.microsoft.com/office/drawing/2018/sketchyshapes" sd="1730644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pt-BR" b="1" u="sng" dirty="0">
                <a:solidFill>
                  <a:srgbClr val="005051"/>
                </a:solidFill>
                <a:latin typeface="Calibri" panose="020F0502020204030204" pitchFamily="34" charset="0"/>
              </a:rPr>
              <a:t>bem, serviço ou vantagem de qualquer espécie </a:t>
            </a:r>
          </a:p>
          <a:p>
            <a:pPr algn="ctr"/>
            <a:r>
              <a:rPr lang="pt-BR" dirty="0">
                <a:solidFill>
                  <a:srgbClr val="005051"/>
                </a:solidFill>
                <a:latin typeface="Calibri" panose="020F0502020204030204" pitchFamily="34" charset="0"/>
              </a:rPr>
              <a:t>recebido de quem tenha interesse em decisão do agente público ou de colegiado do qual este participe e que </a:t>
            </a:r>
          </a:p>
          <a:p>
            <a:pPr algn="ctr"/>
            <a:r>
              <a:rPr lang="pt-BR" b="1" dirty="0">
                <a:solidFill>
                  <a:srgbClr val="005051"/>
                </a:solidFill>
                <a:latin typeface="Calibri" panose="020F0502020204030204" pitchFamily="34" charset="0"/>
              </a:rPr>
              <a:t>não configure brinde ou hospitalidade</a:t>
            </a:r>
            <a:endParaRPr lang="pt-BR" b="1" dirty="0">
              <a:solidFill>
                <a:srgbClr val="005051"/>
              </a:solidFill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19A14639-E521-A291-93DB-E27029AB3F59}"/>
              </a:ext>
            </a:extLst>
          </p:cNvPr>
          <p:cNvSpPr txBox="1"/>
          <p:nvPr/>
        </p:nvSpPr>
        <p:spPr>
          <a:xfrm>
            <a:off x="3795758" y="1414861"/>
            <a:ext cx="3707814" cy="707886"/>
          </a:xfrm>
          <a:prstGeom prst="rect">
            <a:avLst/>
          </a:prstGeom>
          <a:solidFill>
            <a:srgbClr val="C00000">
              <a:alpha val="14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 u="sng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pt-BR" sz="2000" u="none" dirty="0">
                <a:solidFill>
                  <a:srgbClr val="C00000"/>
                </a:solidFill>
              </a:rPr>
              <a:t>O recebimento de presentes é </a:t>
            </a:r>
            <a:r>
              <a:rPr lang="pt-BR" sz="2000" dirty="0">
                <a:solidFill>
                  <a:srgbClr val="C00000"/>
                </a:solidFill>
              </a:rPr>
              <a:t>VEDADO</a:t>
            </a:r>
            <a:r>
              <a:rPr lang="pt-BR" sz="2000" u="none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223C75C6-6273-DBFA-A500-0FFB79D9D02A}"/>
              </a:ext>
            </a:extLst>
          </p:cNvPr>
          <p:cNvSpPr txBox="1"/>
          <p:nvPr/>
        </p:nvSpPr>
        <p:spPr>
          <a:xfrm>
            <a:off x="3819508" y="2662911"/>
            <a:ext cx="4027204" cy="646331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EXCEÇÃO: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b="1" dirty="0">
                <a:solidFill>
                  <a:schemeClr val="accent2"/>
                </a:solidFill>
              </a:rPr>
              <a:t>Situações protocolares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03A08F99-160C-5161-914E-28341D189439}"/>
              </a:ext>
            </a:extLst>
          </p:cNvPr>
          <p:cNvSpPr txBox="1"/>
          <p:nvPr/>
        </p:nvSpPr>
        <p:spPr>
          <a:xfrm>
            <a:off x="3977700" y="3337487"/>
            <a:ext cx="3710819" cy="101566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Visitas oficiais de autoridades estrangeiras representando o respectivo país </a:t>
            </a:r>
          </a:p>
        </p:txBody>
      </p:sp>
      <p:sp>
        <p:nvSpPr>
          <p:cNvPr id="80" name="Warning">
            <a:extLst>
              <a:ext uri="{FF2B5EF4-FFF2-40B4-BE49-F238E27FC236}">
                <a16:creationId xmlns:a16="http://schemas.microsoft.com/office/drawing/2014/main" id="{DB2BA164-805C-7865-602D-06D19DB8810A}"/>
              </a:ext>
            </a:extLst>
          </p:cNvPr>
          <p:cNvSpPr>
            <a:spLocks noEditPoints="1"/>
          </p:cNvSpPr>
          <p:nvPr/>
        </p:nvSpPr>
        <p:spPr bwMode="auto">
          <a:xfrm>
            <a:off x="2947790" y="4721431"/>
            <a:ext cx="554831" cy="484585"/>
          </a:xfrm>
          <a:custGeom>
            <a:avLst/>
            <a:gdLst>
              <a:gd name="T0" fmla="*/ 254 w 258"/>
              <a:gd name="T1" fmla="*/ 202 h 226"/>
              <a:gd name="T2" fmla="*/ 143 w 258"/>
              <a:gd name="T3" fmla="*/ 9 h 226"/>
              <a:gd name="T4" fmla="*/ 129 w 258"/>
              <a:gd name="T5" fmla="*/ 0 h 226"/>
              <a:gd name="T6" fmla="*/ 115 w 258"/>
              <a:gd name="T7" fmla="*/ 9 h 226"/>
              <a:gd name="T8" fmla="*/ 4 w 258"/>
              <a:gd name="T9" fmla="*/ 202 h 226"/>
              <a:gd name="T10" fmla="*/ 3 w 258"/>
              <a:gd name="T11" fmla="*/ 219 h 226"/>
              <a:gd name="T12" fmla="*/ 18 w 258"/>
              <a:gd name="T13" fmla="*/ 226 h 226"/>
              <a:gd name="T14" fmla="*/ 240 w 258"/>
              <a:gd name="T15" fmla="*/ 226 h 226"/>
              <a:gd name="T16" fmla="*/ 255 w 258"/>
              <a:gd name="T17" fmla="*/ 219 h 226"/>
              <a:gd name="T18" fmla="*/ 254 w 258"/>
              <a:gd name="T19" fmla="*/ 202 h 226"/>
              <a:gd name="T20" fmla="*/ 248 w 258"/>
              <a:gd name="T21" fmla="*/ 215 h 226"/>
              <a:gd name="T22" fmla="*/ 240 w 258"/>
              <a:gd name="T23" fmla="*/ 218 h 226"/>
              <a:gd name="T24" fmla="*/ 18 w 258"/>
              <a:gd name="T25" fmla="*/ 218 h 226"/>
              <a:gd name="T26" fmla="*/ 10 w 258"/>
              <a:gd name="T27" fmla="*/ 215 h 226"/>
              <a:gd name="T28" fmla="*/ 11 w 258"/>
              <a:gd name="T29" fmla="*/ 206 h 226"/>
              <a:gd name="T30" fmla="*/ 122 w 258"/>
              <a:gd name="T31" fmla="*/ 13 h 226"/>
              <a:gd name="T32" fmla="*/ 129 w 258"/>
              <a:gd name="T33" fmla="*/ 8 h 226"/>
              <a:gd name="T34" fmla="*/ 136 w 258"/>
              <a:gd name="T35" fmla="*/ 13 h 226"/>
              <a:gd name="T36" fmla="*/ 247 w 258"/>
              <a:gd name="T37" fmla="*/ 206 h 226"/>
              <a:gd name="T38" fmla="*/ 248 w 258"/>
              <a:gd name="T39" fmla="*/ 215 h 226"/>
              <a:gd name="T40" fmla="*/ 125 w 258"/>
              <a:gd name="T41" fmla="*/ 194 h 226"/>
              <a:gd name="T42" fmla="*/ 133 w 258"/>
              <a:gd name="T43" fmla="*/ 194 h 226"/>
              <a:gd name="T44" fmla="*/ 133 w 258"/>
              <a:gd name="T45" fmla="*/ 182 h 226"/>
              <a:gd name="T46" fmla="*/ 125 w 258"/>
              <a:gd name="T47" fmla="*/ 182 h 226"/>
              <a:gd name="T48" fmla="*/ 125 w 258"/>
              <a:gd name="T49" fmla="*/ 194 h 226"/>
              <a:gd name="T50" fmla="*/ 125 w 258"/>
              <a:gd name="T51" fmla="*/ 166 h 226"/>
              <a:gd name="T52" fmla="*/ 133 w 258"/>
              <a:gd name="T53" fmla="*/ 166 h 226"/>
              <a:gd name="T54" fmla="*/ 133 w 258"/>
              <a:gd name="T55" fmla="*/ 74 h 226"/>
              <a:gd name="T56" fmla="*/ 125 w 258"/>
              <a:gd name="T57" fmla="*/ 74 h 226"/>
              <a:gd name="T58" fmla="*/ 125 w 258"/>
              <a:gd name="T59" fmla="*/ 16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58" h="226">
                <a:moveTo>
                  <a:pt x="254" y="202"/>
                </a:moveTo>
                <a:cubicBezTo>
                  <a:pt x="143" y="9"/>
                  <a:pt x="143" y="9"/>
                  <a:pt x="143" y="9"/>
                </a:cubicBezTo>
                <a:cubicBezTo>
                  <a:pt x="139" y="3"/>
                  <a:pt x="134" y="0"/>
                  <a:pt x="129" y="0"/>
                </a:cubicBezTo>
                <a:cubicBezTo>
                  <a:pt x="124" y="0"/>
                  <a:pt x="119" y="3"/>
                  <a:pt x="115" y="9"/>
                </a:cubicBezTo>
                <a:cubicBezTo>
                  <a:pt x="4" y="202"/>
                  <a:pt x="4" y="202"/>
                  <a:pt x="4" y="202"/>
                </a:cubicBezTo>
                <a:cubicBezTo>
                  <a:pt x="0" y="208"/>
                  <a:pt x="0" y="214"/>
                  <a:pt x="3" y="219"/>
                </a:cubicBezTo>
                <a:cubicBezTo>
                  <a:pt x="5" y="223"/>
                  <a:pt x="11" y="226"/>
                  <a:pt x="18" y="226"/>
                </a:cubicBezTo>
                <a:cubicBezTo>
                  <a:pt x="240" y="226"/>
                  <a:pt x="240" y="226"/>
                  <a:pt x="240" y="226"/>
                </a:cubicBezTo>
                <a:cubicBezTo>
                  <a:pt x="247" y="226"/>
                  <a:pt x="253" y="223"/>
                  <a:pt x="255" y="219"/>
                </a:cubicBezTo>
                <a:cubicBezTo>
                  <a:pt x="258" y="214"/>
                  <a:pt x="258" y="208"/>
                  <a:pt x="254" y="202"/>
                </a:cubicBezTo>
                <a:close/>
                <a:moveTo>
                  <a:pt x="248" y="215"/>
                </a:moveTo>
                <a:cubicBezTo>
                  <a:pt x="247" y="217"/>
                  <a:pt x="244" y="218"/>
                  <a:pt x="240" y="218"/>
                </a:cubicBezTo>
                <a:cubicBezTo>
                  <a:pt x="18" y="218"/>
                  <a:pt x="18" y="218"/>
                  <a:pt x="18" y="218"/>
                </a:cubicBezTo>
                <a:cubicBezTo>
                  <a:pt x="14" y="218"/>
                  <a:pt x="11" y="217"/>
                  <a:pt x="10" y="215"/>
                </a:cubicBezTo>
                <a:cubicBezTo>
                  <a:pt x="8" y="213"/>
                  <a:pt x="9" y="210"/>
                  <a:pt x="11" y="206"/>
                </a:cubicBezTo>
                <a:cubicBezTo>
                  <a:pt x="122" y="13"/>
                  <a:pt x="122" y="13"/>
                  <a:pt x="122" y="13"/>
                </a:cubicBezTo>
                <a:cubicBezTo>
                  <a:pt x="124" y="10"/>
                  <a:pt x="127" y="8"/>
                  <a:pt x="129" y="8"/>
                </a:cubicBezTo>
                <a:cubicBezTo>
                  <a:pt x="131" y="8"/>
                  <a:pt x="134" y="10"/>
                  <a:pt x="136" y="13"/>
                </a:cubicBezTo>
                <a:cubicBezTo>
                  <a:pt x="247" y="206"/>
                  <a:pt x="247" y="206"/>
                  <a:pt x="247" y="206"/>
                </a:cubicBezTo>
                <a:cubicBezTo>
                  <a:pt x="249" y="210"/>
                  <a:pt x="250" y="213"/>
                  <a:pt x="248" y="215"/>
                </a:cubicBezTo>
                <a:close/>
                <a:moveTo>
                  <a:pt x="125" y="194"/>
                </a:moveTo>
                <a:cubicBezTo>
                  <a:pt x="133" y="194"/>
                  <a:pt x="133" y="194"/>
                  <a:pt x="133" y="194"/>
                </a:cubicBezTo>
                <a:cubicBezTo>
                  <a:pt x="133" y="182"/>
                  <a:pt x="133" y="182"/>
                  <a:pt x="133" y="182"/>
                </a:cubicBezTo>
                <a:cubicBezTo>
                  <a:pt x="125" y="182"/>
                  <a:pt x="125" y="182"/>
                  <a:pt x="125" y="182"/>
                </a:cubicBezTo>
                <a:lnTo>
                  <a:pt x="125" y="194"/>
                </a:lnTo>
                <a:close/>
                <a:moveTo>
                  <a:pt x="125" y="166"/>
                </a:moveTo>
                <a:cubicBezTo>
                  <a:pt x="133" y="166"/>
                  <a:pt x="133" y="166"/>
                  <a:pt x="133" y="166"/>
                </a:cubicBezTo>
                <a:cubicBezTo>
                  <a:pt x="133" y="74"/>
                  <a:pt x="133" y="74"/>
                  <a:pt x="133" y="74"/>
                </a:cubicBezTo>
                <a:cubicBezTo>
                  <a:pt x="125" y="74"/>
                  <a:pt x="125" y="74"/>
                  <a:pt x="125" y="74"/>
                </a:cubicBezTo>
                <a:lnTo>
                  <a:pt x="125" y="166"/>
                </a:lnTo>
                <a:close/>
              </a:path>
            </a:pathLst>
          </a:custGeom>
          <a:solidFill>
            <a:srgbClr val="C00000"/>
          </a:solidFill>
          <a:ln w="38100">
            <a:solidFill>
              <a:srgbClr val="C0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82" name="Thumbs up!">
            <a:extLst>
              <a:ext uri="{FF2B5EF4-FFF2-40B4-BE49-F238E27FC236}">
                <a16:creationId xmlns:a16="http://schemas.microsoft.com/office/drawing/2014/main" id="{5E6D9987-2ADD-7676-5E61-AD4B78100FA0}"/>
              </a:ext>
            </a:extLst>
          </p:cNvPr>
          <p:cNvSpPr>
            <a:spLocks noEditPoints="1"/>
          </p:cNvSpPr>
          <p:nvPr/>
        </p:nvSpPr>
        <p:spPr bwMode="auto">
          <a:xfrm>
            <a:off x="2776199" y="2243311"/>
            <a:ext cx="1012511" cy="1095768"/>
          </a:xfrm>
          <a:custGeom>
            <a:avLst/>
            <a:gdLst>
              <a:gd name="T0" fmla="*/ 206 w 254"/>
              <a:gd name="T1" fmla="*/ 228 h 252"/>
              <a:gd name="T2" fmla="*/ 250 w 254"/>
              <a:gd name="T3" fmla="*/ 116 h 252"/>
              <a:gd name="T4" fmla="*/ 250 w 254"/>
              <a:gd name="T5" fmla="*/ 108 h 252"/>
              <a:gd name="T6" fmla="*/ 159 w 254"/>
              <a:gd name="T7" fmla="*/ 79 h 252"/>
              <a:gd name="T8" fmla="*/ 138 w 254"/>
              <a:gd name="T9" fmla="*/ 4 h 252"/>
              <a:gd name="T10" fmla="*/ 97 w 254"/>
              <a:gd name="T11" fmla="*/ 28 h 252"/>
              <a:gd name="T12" fmla="*/ 24 w 254"/>
              <a:gd name="T13" fmla="*/ 86 h 252"/>
              <a:gd name="T14" fmla="*/ 11 w 254"/>
              <a:gd name="T15" fmla="*/ 129 h 252"/>
              <a:gd name="T16" fmla="*/ 11 w 254"/>
              <a:gd name="T17" fmla="*/ 169 h 252"/>
              <a:gd name="T18" fmla="*/ 11 w 254"/>
              <a:gd name="T19" fmla="*/ 208 h 252"/>
              <a:gd name="T20" fmla="*/ 24 w 254"/>
              <a:gd name="T21" fmla="*/ 252 h 252"/>
              <a:gd name="T22" fmla="*/ 176 w 254"/>
              <a:gd name="T23" fmla="*/ 236 h 252"/>
              <a:gd name="T24" fmla="*/ 254 w 254"/>
              <a:gd name="T25" fmla="*/ 232 h 252"/>
              <a:gd name="T26" fmla="*/ 198 w 254"/>
              <a:gd name="T27" fmla="*/ 228 h 252"/>
              <a:gd name="T28" fmla="*/ 168 w 254"/>
              <a:gd name="T29" fmla="*/ 232 h 252"/>
              <a:gd name="T30" fmla="*/ 24 w 254"/>
              <a:gd name="T31" fmla="*/ 244 h 252"/>
              <a:gd name="T32" fmla="*/ 24 w 254"/>
              <a:gd name="T33" fmla="*/ 212 h 252"/>
              <a:gd name="T34" fmla="*/ 44 w 254"/>
              <a:gd name="T35" fmla="*/ 208 h 252"/>
              <a:gd name="T36" fmla="*/ 24 w 254"/>
              <a:gd name="T37" fmla="*/ 204 h 252"/>
              <a:gd name="T38" fmla="*/ 24 w 254"/>
              <a:gd name="T39" fmla="*/ 173 h 252"/>
              <a:gd name="T40" fmla="*/ 44 w 254"/>
              <a:gd name="T41" fmla="*/ 169 h 252"/>
              <a:gd name="T42" fmla="*/ 24 w 254"/>
              <a:gd name="T43" fmla="*/ 165 h 252"/>
              <a:gd name="T44" fmla="*/ 24 w 254"/>
              <a:gd name="T45" fmla="*/ 133 h 252"/>
              <a:gd name="T46" fmla="*/ 44 w 254"/>
              <a:gd name="T47" fmla="*/ 129 h 252"/>
              <a:gd name="T48" fmla="*/ 24 w 254"/>
              <a:gd name="T49" fmla="*/ 125 h 252"/>
              <a:gd name="T50" fmla="*/ 24 w 254"/>
              <a:gd name="T51" fmla="*/ 94 h 252"/>
              <a:gd name="T52" fmla="*/ 108 w 254"/>
              <a:gd name="T53" fmla="*/ 93 h 252"/>
              <a:gd name="T54" fmla="*/ 111 w 254"/>
              <a:gd name="T55" fmla="*/ 88 h 252"/>
              <a:gd name="T56" fmla="*/ 105 w 254"/>
              <a:gd name="T57" fmla="*/ 31 h 252"/>
              <a:gd name="T58" fmla="*/ 130 w 254"/>
              <a:gd name="T59" fmla="*/ 46 h 252"/>
              <a:gd name="T60" fmla="*/ 172 w 254"/>
              <a:gd name="T61" fmla="*/ 112 h 252"/>
              <a:gd name="T62" fmla="*/ 198 w 254"/>
              <a:gd name="T63" fmla="*/ 116 h 252"/>
              <a:gd name="T64" fmla="*/ 226 w 254"/>
              <a:gd name="T65" fmla="*/ 208 h 252"/>
              <a:gd name="T66" fmla="*/ 234 w 254"/>
              <a:gd name="T67" fmla="*/ 208 h 252"/>
              <a:gd name="T68" fmla="*/ 226 w 254"/>
              <a:gd name="T69" fmla="*/ 208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54" h="252">
                <a:moveTo>
                  <a:pt x="250" y="228"/>
                </a:moveTo>
                <a:cubicBezTo>
                  <a:pt x="206" y="228"/>
                  <a:pt x="206" y="228"/>
                  <a:pt x="206" y="228"/>
                </a:cubicBezTo>
                <a:cubicBezTo>
                  <a:pt x="206" y="116"/>
                  <a:pt x="206" y="116"/>
                  <a:pt x="206" y="116"/>
                </a:cubicBezTo>
                <a:cubicBezTo>
                  <a:pt x="250" y="116"/>
                  <a:pt x="250" y="116"/>
                  <a:pt x="250" y="116"/>
                </a:cubicBezTo>
                <a:cubicBezTo>
                  <a:pt x="252" y="116"/>
                  <a:pt x="254" y="114"/>
                  <a:pt x="254" y="112"/>
                </a:cubicBezTo>
                <a:cubicBezTo>
                  <a:pt x="254" y="110"/>
                  <a:pt x="252" y="108"/>
                  <a:pt x="250" y="108"/>
                </a:cubicBezTo>
                <a:cubicBezTo>
                  <a:pt x="179" y="108"/>
                  <a:pt x="179" y="108"/>
                  <a:pt x="179" y="108"/>
                </a:cubicBezTo>
                <a:cubicBezTo>
                  <a:pt x="178" y="97"/>
                  <a:pt x="168" y="88"/>
                  <a:pt x="159" y="79"/>
                </a:cubicBezTo>
                <a:cubicBezTo>
                  <a:pt x="149" y="69"/>
                  <a:pt x="138" y="58"/>
                  <a:pt x="138" y="46"/>
                </a:cubicBezTo>
                <a:cubicBezTo>
                  <a:pt x="138" y="4"/>
                  <a:pt x="138" y="4"/>
                  <a:pt x="138" y="4"/>
                </a:cubicBezTo>
                <a:cubicBezTo>
                  <a:pt x="138" y="2"/>
                  <a:pt x="136" y="0"/>
                  <a:pt x="134" y="0"/>
                </a:cubicBezTo>
                <a:cubicBezTo>
                  <a:pt x="118" y="0"/>
                  <a:pt x="105" y="10"/>
                  <a:pt x="97" y="28"/>
                </a:cubicBezTo>
                <a:cubicBezTo>
                  <a:pt x="90" y="45"/>
                  <a:pt x="89" y="70"/>
                  <a:pt x="99" y="86"/>
                </a:cubicBezTo>
                <a:cubicBezTo>
                  <a:pt x="24" y="86"/>
                  <a:pt x="24" y="86"/>
                  <a:pt x="24" y="86"/>
                </a:cubicBezTo>
                <a:cubicBezTo>
                  <a:pt x="11" y="86"/>
                  <a:pt x="0" y="96"/>
                  <a:pt x="0" y="109"/>
                </a:cubicBezTo>
                <a:cubicBezTo>
                  <a:pt x="0" y="118"/>
                  <a:pt x="4" y="125"/>
                  <a:pt x="11" y="129"/>
                </a:cubicBezTo>
                <a:cubicBezTo>
                  <a:pt x="4" y="133"/>
                  <a:pt x="0" y="141"/>
                  <a:pt x="0" y="149"/>
                </a:cubicBezTo>
                <a:cubicBezTo>
                  <a:pt x="0" y="157"/>
                  <a:pt x="4" y="165"/>
                  <a:pt x="11" y="169"/>
                </a:cubicBezTo>
                <a:cubicBezTo>
                  <a:pt x="4" y="173"/>
                  <a:pt x="0" y="180"/>
                  <a:pt x="0" y="189"/>
                </a:cubicBezTo>
                <a:cubicBezTo>
                  <a:pt x="0" y="197"/>
                  <a:pt x="4" y="204"/>
                  <a:pt x="11" y="208"/>
                </a:cubicBezTo>
                <a:cubicBezTo>
                  <a:pt x="4" y="213"/>
                  <a:pt x="0" y="220"/>
                  <a:pt x="0" y="228"/>
                </a:cubicBezTo>
                <a:cubicBezTo>
                  <a:pt x="0" y="241"/>
                  <a:pt x="11" y="252"/>
                  <a:pt x="24" y="252"/>
                </a:cubicBezTo>
                <a:cubicBezTo>
                  <a:pt x="157" y="252"/>
                  <a:pt x="157" y="252"/>
                  <a:pt x="157" y="252"/>
                </a:cubicBezTo>
                <a:cubicBezTo>
                  <a:pt x="167" y="252"/>
                  <a:pt x="174" y="244"/>
                  <a:pt x="176" y="236"/>
                </a:cubicBezTo>
                <a:cubicBezTo>
                  <a:pt x="250" y="236"/>
                  <a:pt x="250" y="236"/>
                  <a:pt x="250" y="236"/>
                </a:cubicBezTo>
                <a:cubicBezTo>
                  <a:pt x="252" y="236"/>
                  <a:pt x="254" y="234"/>
                  <a:pt x="254" y="232"/>
                </a:cubicBezTo>
                <a:cubicBezTo>
                  <a:pt x="254" y="230"/>
                  <a:pt x="252" y="228"/>
                  <a:pt x="250" y="228"/>
                </a:cubicBezTo>
                <a:close/>
                <a:moveTo>
                  <a:pt x="198" y="228"/>
                </a:moveTo>
                <a:cubicBezTo>
                  <a:pt x="172" y="228"/>
                  <a:pt x="172" y="228"/>
                  <a:pt x="172" y="228"/>
                </a:cubicBezTo>
                <a:cubicBezTo>
                  <a:pt x="170" y="228"/>
                  <a:pt x="168" y="230"/>
                  <a:pt x="168" y="232"/>
                </a:cubicBezTo>
                <a:cubicBezTo>
                  <a:pt x="168" y="237"/>
                  <a:pt x="165" y="244"/>
                  <a:pt x="157" y="244"/>
                </a:cubicBezTo>
                <a:cubicBezTo>
                  <a:pt x="24" y="244"/>
                  <a:pt x="24" y="244"/>
                  <a:pt x="24" y="244"/>
                </a:cubicBezTo>
                <a:cubicBezTo>
                  <a:pt x="15" y="244"/>
                  <a:pt x="8" y="237"/>
                  <a:pt x="8" y="228"/>
                </a:cubicBezTo>
                <a:cubicBezTo>
                  <a:pt x="8" y="219"/>
                  <a:pt x="15" y="212"/>
                  <a:pt x="24" y="212"/>
                </a:cubicBezTo>
                <a:cubicBezTo>
                  <a:pt x="40" y="212"/>
                  <a:pt x="40" y="212"/>
                  <a:pt x="40" y="212"/>
                </a:cubicBezTo>
                <a:cubicBezTo>
                  <a:pt x="42" y="212"/>
                  <a:pt x="44" y="211"/>
                  <a:pt x="44" y="208"/>
                </a:cubicBezTo>
                <a:cubicBezTo>
                  <a:pt x="44" y="206"/>
                  <a:pt x="42" y="204"/>
                  <a:pt x="40" y="204"/>
                </a:cubicBezTo>
                <a:cubicBezTo>
                  <a:pt x="24" y="204"/>
                  <a:pt x="24" y="204"/>
                  <a:pt x="24" y="204"/>
                </a:cubicBezTo>
                <a:cubicBezTo>
                  <a:pt x="15" y="204"/>
                  <a:pt x="8" y="197"/>
                  <a:pt x="8" y="189"/>
                </a:cubicBezTo>
                <a:cubicBezTo>
                  <a:pt x="8" y="180"/>
                  <a:pt x="15" y="173"/>
                  <a:pt x="24" y="173"/>
                </a:cubicBezTo>
                <a:cubicBezTo>
                  <a:pt x="40" y="173"/>
                  <a:pt x="40" y="173"/>
                  <a:pt x="40" y="173"/>
                </a:cubicBezTo>
                <a:cubicBezTo>
                  <a:pt x="42" y="173"/>
                  <a:pt x="44" y="171"/>
                  <a:pt x="44" y="169"/>
                </a:cubicBezTo>
                <a:cubicBezTo>
                  <a:pt x="44" y="167"/>
                  <a:pt x="42" y="165"/>
                  <a:pt x="40" y="165"/>
                </a:cubicBezTo>
                <a:cubicBezTo>
                  <a:pt x="24" y="165"/>
                  <a:pt x="24" y="165"/>
                  <a:pt x="24" y="165"/>
                </a:cubicBezTo>
                <a:cubicBezTo>
                  <a:pt x="15" y="165"/>
                  <a:pt x="8" y="158"/>
                  <a:pt x="8" y="149"/>
                </a:cubicBezTo>
                <a:cubicBezTo>
                  <a:pt x="8" y="140"/>
                  <a:pt x="15" y="133"/>
                  <a:pt x="24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2" y="133"/>
                  <a:pt x="44" y="131"/>
                  <a:pt x="44" y="129"/>
                </a:cubicBezTo>
                <a:cubicBezTo>
                  <a:pt x="44" y="127"/>
                  <a:pt x="42" y="125"/>
                  <a:pt x="40" y="125"/>
                </a:cubicBezTo>
                <a:cubicBezTo>
                  <a:pt x="24" y="125"/>
                  <a:pt x="24" y="125"/>
                  <a:pt x="24" y="125"/>
                </a:cubicBezTo>
                <a:cubicBezTo>
                  <a:pt x="15" y="125"/>
                  <a:pt x="8" y="118"/>
                  <a:pt x="8" y="109"/>
                </a:cubicBezTo>
                <a:cubicBezTo>
                  <a:pt x="8" y="101"/>
                  <a:pt x="15" y="94"/>
                  <a:pt x="24" y="94"/>
                </a:cubicBezTo>
                <a:cubicBezTo>
                  <a:pt x="107" y="94"/>
                  <a:pt x="107" y="94"/>
                  <a:pt x="107" y="94"/>
                </a:cubicBezTo>
                <a:cubicBezTo>
                  <a:pt x="107" y="94"/>
                  <a:pt x="108" y="94"/>
                  <a:pt x="108" y="93"/>
                </a:cubicBezTo>
                <a:cubicBezTo>
                  <a:pt x="109" y="93"/>
                  <a:pt x="110" y="92"/>
                  <a:pt x="111" y="91"/>
                </a:cubicBezTo>
                <a:cubicBezTo>
                  <a:pt x="111" y="90"/>
                  <a:pt x="111" y="89"/>
                  <a:pt x="111" y="88"/>
                </a:cubicBezTo>
                <a:cubicBezTo>
                  <a:pt x="110" y="88"/>
                  <a:pt x="110" y="87"/>
                  <a:pt x="110" y="87"/>
                </a:cubicBezTo>
                <a:cubicBezTo>
                  <a:pt x="99" y="76"/>
                  <a:pt x="97" y="51"/>
                  <a:pt x="105" y="31"/>
                </a:cubicBezTo>
                <a:cubicBezTo>
                  <a:pt x="108" y="23"/>
                  <a:pt x="116" y="10"/>
                  <a:pt x="130" y="8"/>
                </a:cubicBezTo>
                <a:cubicBezTo>
                  <a:pt x="130" y="46"/>
                  <a:pt x="130" y="46"/>
                  <a:pt x="130" y="46"/>
                </a:cubicBezTo>
                <a:cubicBezTo>
                  <a:pt x="130" y="62"/>
                  <a:pt x="142" y="73"/>
                  <a:pt x="153" y="84"/>
                </a:cubicBezTo>
                <a:cubicBezTo>
                  <a:pt x="163" y="94"/>
                  <a:pt x="172" y="102"/>
                  <a:pt x="172" y="112"/>
                </a:cubicBezTo>
                <a:cubicBezTo>
                  <a:pt x="172" y="114"/>
                  <a:pt x="174" y="116"/>
                  <a:pt x="176" y="116"/>
                </a:cubicBezTo>
                <a:cubicBezTo>
                  <a:pt x="198" y="116"/>
                  <a:pt x="198" y="116"/>
                  <a:pt x="198" y="116"/>
                </a:cubicBezTo>
                <a:lnTo>
                  <a:pt x="198" y="228"/>
                </a:lnTo>
                <a:close/>
                <a:moveTo>
                  <a:pt x="226" y="208"/>
                </a:moveTo>
                <a:cubicBezTo>
                  <a:pt x="226" y="210"/>
                  <a:pt x="228" y="212"/>
                  <a:pt x="230" y="212"/>
                </a:cubicBezTo>
                <a:cubicBezTo>
                  <a:pt x="232" y="212"/>
                  <a:pt x="234" y="210"/>
                  <a:pt x="234" y="208"/>
                </a:cubicBezTo>
                <a:cubicBezTo>
                  <a:pt x="234" y="206"/>
                  <a:pt x="232" y="204"/>
                  <a:pt x="230" y="204"/>
                </a:cubicBezTo>
                <a:cubicBezTo>
                  <a:pt x="228" y="204"/>
                  <a:pt x="226" y="206"/>
                  <a:pt x="226" y="208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 b="1" dirty="0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84" name="Thumbs up!">
            <a:extLst>
              <a:ext uri="{FF2B5EF4-FFF2-40B4-BE49-F238E27FC236}">
                <a16:creationId xmlns:a16="http://schemas.microsoft.com/office/drawing/2014/main" id="{44614A6D-84F9-9CE5-D526-D8DB9032437F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7503572" y="1339781"/>
            <a:ext cx="1136758" cy="1323130"/>
          </a:xfrm>
          <a:custGeom>
            <a:avLst/>
            <a:gdLst>
              <a:gd name="T0" fmla="*/ 206 w 254"/>
              <a:gd name="T1" fmla="*/ 228 h 252"/>
              <a:gd name="T2" fmla="*/ 250 w 254"/>
              <a:gd name="T3" fmla="*/ 116 h 252"/>
              <a:gd name="T4" fmla="*/ 250 w 254"/>
              <a:gd name="T5" fmla="*/ 108 h 252"/>
              <a:gd name="T6" fmla="*/ 159 w 254"/>
              <a:gd name="T7" fmla="*/ 79 h 252"/>
              <a:gd name="T8" fmla="*/ 138 w 254"/>
              <a:gd name="T9" fmla="*/ 4 h 252"/>
              <a:gd name="T10" fmla="*/ 97 w 254"/>
              <a:gd name="T11" fmla="*/ 28 h 252"/>
              <a:gd name="T12" fmla="*/ 24 w 254"/>
              <a:gd name="T13" fmla="*/ 86 h 252"/>
              <a:gd name="T14" fmla="*/ 11 w 254"/>
              <a:gd name="T15" fmla="*/ 129 h 252"/>
              <a:gd name="T16" fmla="*/ 11 w 254"/>
              <a:gd name="T17" fmla="*/ 169 h 252"/>
              <a:gd name="T18" fmla="*/ 11 w 254"/>
              <a:gd name="T19" fmla="*/ 208 h 252"/>
              <a:gd name="T20" fmla="*/ 24 w 254"/>
              <a:gd name="T21" fmla="*/ 252 h 252"/>
              <a:gd name="T22" fmla="*/ 176 w 254"/>
              <a:gd name="T23" fmla="*/ 236 h 252"/>
              <a:gd name="T24" fmla="*/ 254 w 254"/>
              <a:gd name="T25" fmla="*/ 232 h 252"/>
              <a:gd name="T26" fmla="*/ 198 w 254"/>
              <a:gd name="T27" fmla="*/ 228 h 252"/>
              <a:gd name="T28" fmla="*/ 168 w 254"/>
              <a:gd name="T29" fmla="*/ 232 h 252"/>
              <a:gd name="T30" fmla="*/ 24 w 254"/>
              <a:gd name="T31" fmla="*/ 244 h 252"/>
              <a:gd name="T32" fmla="*/ 24 w 254"/>
              <a:gd name="T33" fmla="*/ 212 h 252"/>
              <a:gd name="T34" fmla="*/ 44 w 254"/>
              <a:gd name="T35" fmla="*/ 208 h 252"/>
              <a:gd name="T36" fmla="*/ 24 w 254"/>
              <a:gd name="T37" fmla="*/ 204 h 252"/>
              <a:gd name="T38" fmla="*/ 24 w 254"/>
              <a:gd name="T39" fmla="*/ 173 h 252"/>
              <a:gd name="T40" fmla="*/ 44 w 254"/>
              <a:gd name="T41" fmla="*/ 169 h 252"/>
              <a:gd name="T42" fmla="*/ 24 w 254"/>
              <a:gd name="T43" fmla="*/ 165 h 252"/>
              <a:gd name="T44" fmla="*/ 24 w 254"/>
              <a:gd name="T45" fmla="*/ 133 h 252"/>
              <a:gd name="T46" fmla="*/ 44 w 254"/>
              <a:gd name="T47" fmla="*/ 129 h 252"/>
              <a:gd name="T48" fmla="*/ 24 w 254"/>
              <a:gd name="T49" fmla="*/ 125 h 252"/>
              <a:gd name="T50" fmla="*/ 24 w 254"/>
              <a:gd name="T51" fmla="*/ 94 h 252"/>
              <a:gd name="T52" fmla="*/ 108 w 254"/>
              <a:gd name="T53" fmla="*/ 93 h 252"/>
              <a:gd name="T54" fmla="*/ 111 w 254"/>
              <a:gd name="T55" fmla="*/ 88 h 252"/>
              <a:gd name="T56" fmla="*/ 105 w 254"/>
              <a:gd name="T57" fmla="*/ 31 h 252"/>
              <a:gd name="T58" fmla="*/ 130 w 254"/>
              <a:gd name="T59" fmla="*/ 46 h 252"/>
              <a:gd name="T60" fmla="*/ 172 w 254"/>
              <a:gd name="T61" fmla="*/ 112 h 252"/>
              <a:gd name="T62" fmla="*/ 198 w 254"/>
              <a:gd name="T63" fmla="*/ 116 h 252"/>
              <a:gd name="T64" fmla="*/ 226 w 254"/>
              <a:gd name="T65" fmla="*/ 208 h 252"/>
              <a:gd name="T66" fmla="*/ 234 w 254"/>
              <a:gd name="T67" fmla="*/ 208 h 252"/>
              <a:gd name="T68" fmla="*/ 226 w 254"/>
              <a:gd name="T69" fmla="*/ 208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54" h="252">
                <a:moveTo>
                  <a:pt x="250" y="228"/>
                </a:moveTo>
                <a:cubicBezTo>
                  <a:pt x="206" y="228"/>
                  <a:pt x="206" y="228"/>
                  <a:pt x="206" y="228"/>
                </a:cubicBezTo>
                <a:cubicBezTo>
                  <a:pt x="206" y="116"/>
                  <a:pt x="206" y="116"/>
                  <a:pt x="206" y="116"/>
                </a:cubicBezTo>
                <a:cubicBezTo>
                  <a:pt x="250" y="116"/>
                  <a:pt x="250" y="116"/>
                  <a:pt x="250" y="116"/>
                </a:cubicBezTo>
                <a:cubicBezTo>
                  <a:pt x="252" y="116"/>
                  <a:pt x="254" y="114"/>
                  <a:pt x="254" y="112"/>
                </a:cubicBezTo>
                <a:cubicBezTo>
                  <a:pt x="254" y="110"/>
                  <a:pt x="252" y="108"/>
                  <a:pt x="250" y="108"/>
                </a:cubicBezTo>
                <a:cubicBezTo>
                  <a:pt x="179" y="108"/>
                  <a:pt x="179" y="108"/>
                  <a:pt x="179" y="108"/>
                </a:cubicBezTo>
                <a:cubicBezTo>
                  <a:pt x="178" y="97"/>
                  <a:pt x="168" y="88"/>
                  <a:pt x="159" y="79"/>
                </a:cubicBezTo>
                <a:cubicBezTo>
                  <a:pt x="149" y="69"/>
                  <a:pt x="138" y="58"/>
                  <a:pt x="138" y="46"/>
                </a:cubicBezTo>
                <a:cubicBezTo>
                  <a:pt x="138" y="4"/>
                  <a:pt x="138" y="4"/>
                  <a:pt x="138" y="4"/>
                </a:cubicBezTo>
                <a:cubicBezTo>
                  <a:pt x="138" y="2"/>
                  <a:pt x="136" y="0"/>
                  <a:pt x="134" y="0"/>
                </a:cubicBezTo>
                <a:cubicBezTo>
                  <a:pt x="118" y="0"/>
                  <a:pt x="105" y="10"/>
                  <a:pt x="97" y="28"/>
                </a:cubicBezTo>
                <a:cubicBezTo>
                  <a:pt x="90" y="45"/>
                  <a:pt x="89" y="70"/>
                  <a:pt x="99" y="86"/>
                </a:cubicBezTo>
                <a:cubicBezTo>
                  <a:pt x="24" y="86"/>
                  <a:pt x="24" y="86"/>
                  <a:pt x="24" y="86"/>
                </a:cubicBezTo>
                <a:cubicBezTo>
                  <a:pt x="11" y="86"/>
                  <a:pt x="0" y="96"/>
                  <a:pt x="0" y="109"/>
                </a:cubicBezTo>
                <a:cubicBezTo>
                  <a:pt x="0" y="118"/>
                  <a:pt x="4" y="125"/>
                  <a:pt x="11" y="129"/>
                </a:cubicBezTo>
                <a:cubicBezTo>
                  <a:pt x="4" y="133"/>
                  <a:pt x="0" y="141"/>
                  <a:pt x="0" y="149"/>
                </a:cubicBezTo>
                <a:cubicBezTo>
                  <a:pt x="0" y="157"/>
                  <a:pt x="4" y="165"/>
                  <a:pt x="11" y="169"/>
                </a:cubicBezTo>
                <a:cubicBezTo>
                  <a:pt x="4" y="173"/>
                  <a:pt x="0" y="180"/>
                  <a:pt x="0" y="189"/>
                </a:cubicBezTo>
                <a:cubicBezTo>
                  <a:pt x="0" y="197"/>
                  <a:pt x="4" y="204"/>
                  <a:pt x="11" y="208"/>
                </a:cubicBezTo>
                <a:cubicBezTo>
                  <a:pt x="4" y="213"/>
                  <a:pt x="0" y="220"/>
                  <a:pt x="0" y="228"/>
                </a:cubicBezTo>
                <a:cubicBezTo>
                  <a:pt x="0" y="241"/>
                  <a:pt x="11" y="252"/>
                  <a:pt x="24" y="252"/>
                </a:cubicBezTo>
                <a:cubicBezTo>
                  <a:pt x="157" y="252"/>
                  <a:pt x="157" y="252"/>
                  <a:pt x="157" y="252"/>
                </a:cubicBezTo>
                <a:cubicBezTo>
                  <a:pt x="167" y="252"/>
                  <a:pt x="174" y="244"/>
                  <a:pt x="176" y="236"/>
                </a:cubicBezTo>
                <a:cubicBezTo>
                  <a:pt x="250" y="236"/>
                  <a:pt x="250" y="236"/>
                  <a:pt x="250" y="236"/>
                </a:cubicBezTo>
                <a:cubicBezTo>
                  <a:pt x="252" y="236"/>
                  <a:pt x="254" y="234"/>
                  <a:pt x="254" y="232"/>
                </a:cubicBezTo>
                <a:cubicBezTo>
                  <a:pt x="254" y="230"/>
                  <a:pt x="252" y="228"/>
                  <a:pt x="250" y="228"/>
                </a:cubicBezTo>
                <a:close/>
                <a:moveTo>
                  <a:pt x="198" y="228"/>
                </a:moveTo>
                <a:cubicBezTo>
                  <a:pt x="172" y="228"/>
                  <a:pt x="172" y="228"/>
                  <a:pt x="172" y="228"/>
                </a:cubicBezTo>
                <a:cubicBezTo>
                  <a:pt x="170" y="228"/>
                  <a:pt x="168" y="230"/>
                  <a:pt x="168" y="232"/>
                </a:cubicBezTo>
                <a:cubicBezTo>
                  <a:pt x="168" y="237"/>
                  <a:pt x="165" y="244"/>
                  <a:pt x="157" y="244"/>
                </a:cubicBezTo>
                <a:cubicBezTo>
                  <a:pt x="24" y="244"/>
                  <a:pt x="24" y="244"/>
                  <a:pt x="24" y="244"/>
                </a:cubicBezTo>
                <a:cubicBezTo>
                  <a:pt x="15" y="244"/>
                  <a:pt x="8" y="237"/>
                  <a:pt x="8" y="228"/>
                </a:cubicBezTo>
                <a:cubicBezTo>
                  <a:pt x="8" y="219"/>
                  <a:pt x="15" y="212"/>
                  <a:pt x="24" y="212"/>
                </a:cubicBezTo>
                <a:cubicBezTo>
                  <a:pt x="40" y="212"/>
                  <a:pt x="40" y="212"/>
                  <a:pt x="40" y="212"/>
                </a:cubicBezTo>
                <a:cubicBezTo>
                  <a:pt x="42" y="212"/>
                  <a:pt x="44" y="211"/>
                  <a:pt x="44" y="208"/>
                </a:cubicBezTo>
                <a:cubicBezTo>
                  <a:pt x="44" y="206"/>
                  <a:pt x="42" y="204"/>
                  <a:pt x="40" y="204"/>
                </a:cubicBezTo>
                <a:cubicBezTo>
                  <a:pt x="24" y="204"/>
                  <a:pt x="24" y="204"/>
                  <a:pt x="24" y="204"/>
                </a:cubicBezTo>
                <a:cubicBezTo>
                  <a:pt x="15" y="204"/>
                  <a:pt x="8" y="197"/>
                  <a:pt x="8" y="189"/>
                </a:cubicBezTo>
                <a:cubicBezTo>
                  <a:pt x="8" y="180"/>
                  <a:pt x="15" y="173"/>
                  <a:pt x="24" y="173"/>
                </a:cubicBezTo>
                <a:cubicBezTo>
                  <a:pt x="40" y="173"/>
                  <a:pt x="40" y="173"/>
                  <a:pt x="40" y="173"/>
                </a:cubicBezTo>
                <a:cubicBezTo>
                  <a:pt x="42" y="173"/>
                  <a:pt x="44" y="171"/>
                  <a:pt x="44" y="169"/>
                </a:cubicBezTo>
                <a:cubicBezTo>
                  <a:pt x="44" y="167"/>
                  <a:pt x="42" y="165"/>
                  <a:pt x="40" y="165"/>
                </a:cubicBezTo>
                <a:cubicBezTo>
                  <a:pt x="24" y="165"/>
                  <a:pt x="24" y="165"/>
                  <a:pt x="24" y="165"/>
                </a:cubicBezTo>
                <a:cubicBezTo>
                  <a:pt x="15" y="165"/>
                  <a:pt x="8" y="158"/>
                  <a:pt x="8" y="149"/>
                </a:cubicBezTo>
                <a:cubicBezTo>
                  <a:pt x="8" y="140"/>
                  <a:pt x="15" y="133"/>
                  <a:pt x="24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2" y="133"/>
                  <a:pt x="44" y="131"/>
                  <a:pt x="44" y="129"/>
                </a:cubicBezTo>
                <a:cubicBezTo>
                  <a:pt x="44" y="127"/>
                  <a:pt x="42" y="125"/>
                  <a:pt x="40" y="125"/>
                </a:cubicBezTo>
                <a:cubicBezTo>
                  <a:pt x="24" y="125"/>
                  <a:pt x="24" y="125"/>
                  <a:pt x="24" y="125"/>
                </a:cubicBezTo>
                <a:cubicBezTo>
                  <a:pt x="15" y="125"/>
                  <a:pt x="8" y="118"/>
                  <a:pt x="8" y="109"/>
                </a:cubicBezTo>
                <a:cubicBezTo>
                  <a:pt x="8" y="101"/>
                  <a:pt x="15" y="94"/>
                  <a:pt x="24" y="94"/>
                </a:cubicBezTo>
                <a:cubicBezTo>
                  <a:pt x="107" y="94"/>
                  <a:pt x="107" y="94"/>
                  <a:pt x="107" y="94"/>
                </a:cubicBezTo>
                <a:cubicBezTo>
                  <a:pt x="107" y="94"/>
                  <a:pt x="108" y="94"/>
                  <a:pt x="108" y="93"/>
                </a:cubicBezTo>
                <a:cubicBezTo>
                  <a:pt x="109" y="93"/>
                  <a:pt x="110" y="92"/>
                  <a:pt x="111" y="91"/>
                </a:cubicBezTo>
                <a:cubicBezTo>
                  <a:pt x="111" y="90"/>
                  <a:pt x="111" y="89"/>
                  <a:pt x="111" y="88"/>
                </a:cubicBezTo>
                <a:cubicBezTo>
                  <a:pt x="110" y="88"/>
                  <a:pt x="110" y="87"/>
                  <a:pt x="110" y="87"/>
                </a:cubicBezTo>
                <a:cubicBezTo>
                  <a:pt x="99" y="76"/>
                  <a:pt x="97" y="51"/>
                  <a:pt x="105" y="31"/>
                </a:cubicBezTo>
                <a:cubicBezTo>
                  <a:pt x="108" y="23"/>
                  <a:pt x="116" y="10"/>
                  <a:pt x="130" y="8"/>
                </a:cubicBezTo>
                <a:cubicBezTo>
                  <a:pt x="130" y="46"/>
                  <a:pt x="130" y="46"/>
                  <a:pt x="130" y="46"/>
                </a:cubicBezTo>
                <a:cubicBezTo>
                  <a:pt x="130" y="62"/>
                  <a:pt x="142" y="73"/>
                  <a:pt x="153" y="84"/>
                </a:cubicBezTo>
                <a:cubicBezTo>
                  <a:pt x="163" y="94"/>
                  <a:pt x="172" y="102"/>
                  <a:pt x="172" y="112"/>
                </a:cubicBezTo>
                <a:cubicBezTo>
                  <a:pt x="172" y="114"/>
                  <a:pt x="174" y="116"/>
                  <a:pt x="176" y="116"/>
                </a:cubicBezTo>
                <a:cubicBezTo>
                  <a:pt x="198" y="116"/>
                  <a:pt x="198" y="116"/>
                  <a:pt x="198" y="116"/>
                </a:cubicBezTo>
                <a:lnTo>
                  <a:pt x="198" y="228"/>
                </a:lnTo>
                <a:close/>
                <a:moveTo>
                  <a:pt x="226" y="208"/>
                </a:moveTo>
                <a:cubicBezTo>
                  <a:pt x="226" y="210"/>
                  <a:pt x="228" y="212"/>
                  <a:pt x="230" y="212"/>
                </a:cubicBezTo>
                <a:cubicBezTo>
                  <a:pt x="232" y="212"/>
                  <a:pt x="234" y="210"/>
                  <a:pt x="234" y="208"/>
                </a:cubicBezTo>
                <a:cubicBezTo>
                  <a:pt x="234" y="206"/>
                  <a:pt x="232" y="204"/>
                  <a:pt x="230" y="204"/>
                </a:cubicBezTo>
                <a:cubicBezTo>
                  <a:pt x="228" y="204"/>
                  <a:pt x="226" y="206"/>
                  <a:pt x="226" y="208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C0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srgbClr val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369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3" presetClass="path" presetSubtype="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13" dur="1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38216 0 " pathEditMode="relative" rAng="0" ptsTypes="AA">
                                          <p:cBhvr>
                                            <p:cTn id="18" dur="2000" spd="-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0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2.91667E-6 -2.59259E-6 L 0.38828 -2.59259E-6 " pathEditMode="relative" rAng="0" ptsTypes="AA">
                                          <p:cBhvr>
                                            <p:cTn id="23" dur="2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8" presetClass="emph" presetSubtype="0" accel="50000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animRot by="48600000" p14:bounceEnd="50000">
                                          <p:cBhvr>
                                            <p:cTn id="2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 animBg="1"/>
          <p:bldP spid="39" grpId="0"/>
          <p:bldP spid="76" grpId="0" animBg="1"/>
          <p:bldP spid="78" grpId="0" animBg="1"/>
          <p:bldP spid="7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3" presetClass="path" presetSubtype="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13" dur="1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38216 0 " pathEditMode="relative" rAng="0" ptsTypes="AA">
                                          <p:cBhvr>
                                            <p:cTn id="18" dur="2000" spd="-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0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2.91667E-6 -2.59259E-6 L 0.38828 -2.59259E-6 " pathEditMode="relative" rAng="0" ptsTypes="AA">
                                          <p:cBhvr>
                                            <p:cTn id="23" dur="2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8" presetClass="emph" presetSubtype="0" ac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48600000">
                                          <p:cBhvr>
                                            <p:cTn id="2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 animBg="1"/>
          <p:bldP spid="39" grpId="0"/>
          <p:bldP spid="76" grpId="0" animBg="1"/>
          <p:bldP spid="78" grpId="0" animBg="1"/>
          <p:bldP spid="7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C">
            <a:extLst>
              <a:ext uri="{FF2B5EF4-FFF2-40B4-BE49-F238E27FC236}">
                <a16:creationId xmlns:a16="http://schemas.microsoft.com/office/drawing/2014/main" id="{AC2B4CA2-E78F-3C0A-B262-2E339D02529B}"/>
              </a:ext>
            </a:extLst>
          </p:cNvPr>
          <p:cNvGrpSpPr/>
          <p:nvPr/>
        </p:nvGrpSpPr>
        <p:grpSpPr>
          <a:xfrm>
            <a:off x="4515331" y="4269525"/>
            <a:ext cx="1563895" cy="1564107"/>
            <a:chOff x="9030233" y="9044882"/>
            <a:chExt cx="3128213" cy="3128214"/>
          </a:xfrm>
        </p:grpSpPr>
        <p:sp>
          <p:nvSpPr>
            <p:cNvPr id="16" name="Colorful circle">
              <a:extLst>
                <a:ext uri="{FF2B5EF4-FFF2-40B4-BE49-F238E27FC236}">
                  <a16:creationId xmlns:a16="http://schemas.microsoft.com/office/drawing/2014/main" id="{50DF1B51-E20C-D1BB-9635-57B7DED08896}"/>
                </a:ext>
              </a:extLst>
            </p:cNvPr>
            <p:cNvSpPr/>
            <p:nvPr/>
          </p:nvSpPr>
          <p:spPr>
            <a:xfrm>
              <a:off x="9030233" y="9044882"/>
              <a:ext cx="3128213" cy="3128214"/>
            </a:xfrm>
            <a:custGeom>
              <a:avLst/>
              <a:gdLst/>
              <a:ahLst/>
              <a:cxnLst/>
              <a:rect l="0" t="0" r="0" b="0"/>
              <a:pathLst>
                <a:path w="3128213" h="3128213">
                  <a:moveTo>
                    <a:pt x="0" y="1564106"/>
                  </a:moveTo>
                  <a:cubicBezTo>
                    <a:pt x="0" y="700252"/>
                    <a:pt x="700316" y="0"/>
                    <a:pt x="1564131" y="0"/>
                  </a:cubicBezTo>
                  <a:cubicBezTo>
                    <a:pt x="2427960" y="0"/>
                    <a:pt x="3128213" y="700252"/>
                    <a:pt x="3128213" y="1564106"/>
                  </a:cubicBezTo>
                  <a:cubicBezTo>
                    <a:pt x="3128213" y="2427935"/>
                    <a:pt x="2427960" y="3128213"/>
                    <a:pt x="1564131" y="3128213"/>
                  </a:cubicBezTo>
                  <a:cubicBezTo>
                    <a:pt x="700316" y="3128213"/>
                    <a:pt x="0" y="2427935"/>
                    <a:pt x="0" y="1564106"/>
                  </a:cubicBezTo>
                  <a:close/>
                </a:path>
              </a:pathLst>
            </a:custGeom>
            <a:solidFill>
              <a:srgbClr val="F8BB03"/>
            </a:soli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17" name="White circle">
              <a:extLst>
                <a:ext uri="{FF2B5EF4-FFF2-40B4-BE49-F238E27FC236}">
                  <a16:creationId xmlns:a16="http://schemas.microsoft.com/office/drawing/2014/main" id="{F7E4B33B-B89B-A54E-4E39-66B97F1993C1}"/>
                </a:ext>
              </a:extLst>
            </p:cNvPr>
            <p:cNvSpPr/>
            <p:nvPr/>
          </p:nvSpPr>
          <p:spPr>
            <a:xfrm>
              <a:off x="9406867" y="9421526"/>
              <a:ext cx="2374950" cy="2374938"/>
            </a:xfrm>
            <a:custGeom>
              <a:avLst/>
              <a:gdLst/>
              <a:ahLst/>
              <a:cxnLst/>
              <a:rect l="0" t="0" r="0" b="0"/>
              <a:pathLst>
                <a:path w="2374950" h="2374938">
                  <a:moveTo>
                    <a:pt x="0" y="1187488"/>
                  </a:moveTo>
                  <a:cubicBezTo>
                    <a:pt x="0" y="531647"/>
                    <a:pt x="531660" y="0"/>
                    <a:pt x="1187500" y="0"/>
                  </a:cubicBezTo>
                  <a:cubicBezTo>
                    <a:pt x="1843316" y="0"/>
                    <a:pt x="2374950" y="531647"/>
                    <a:pt x="2374950" y="1187488"/>
                  </a:cubicBezTo>
                  <a:cubicBezTo>
                    <a:pt x="2374950" y="1843278"/>
                    <a:pt x="1843316" y="2374938"/>
                    <a:pt x="1187500" y="2374938"/>
                  </a:cubicBezTo>
                  <a:cubicBezTo>
                    <a:pt x="531660" y="2374938"/>
                    <a:pt x="0" y="1843278"/>
                    <a:pt x="0" y="1187488"/>
                  </a:cubicBezTo>
                  <a:close/>
                </a:path>
              </a:pathLst>
            </a:custGeom>
            <a:gradFill>
              <a:gsLst>
                <a:gs pos="0">
                  <a:srgbClr val="EAEAEA"/>
                </a:gs>
                <a:gs pos="100000">
                  <a:srgbClr val="FEFFFF"/>
                </a:gs>
              </a:gsLst>
              <a:lin ang="13500000" scaled="1"/>
            </a:gradFill>
            <a:ln w="12700" cmpd="sng">
              <a:noFill/>
              <a:prstDash val="solid"/>
            </a:ln>
            <a:effectLst>
              <a:outerShdw blurRad="317500" dist="127000" dir="2700000" algn="tl" rotWithShape="0">
                <a:prstClr val="black">
                  <a:alpha val="6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</p:grpSp>
      <p:sp>
        <p:nvSpPr>
          <p:cNvPr id="18" name="Arrow">
            <a:extLst>
              <a:ext uri="{FF2B5EF4-FFF2-40B4-BE49-F238E27FC236}">
                <a16:creationId xmlns:a16="http://schemas.microsoft.com/office/drawing/2014/main" id="{E35D5AFB-8084-0CCF-7CD6-E19D57D049AE}"/>
              </a:ext>
            </a:extLst>
          </p:cNvPr>
          <p:cNvSpPr/>
          <p:nvPr/>
        </p:nvSpPr>
        <p:spPr>
          <a:xfrm>
            <a:off x="5786740" y="4984024"/>
            <a:ext cx="1732738" cy="255644"/>
          </a:xfrm>
          <a:custGeom>
            <a:avLst/>
            <a:gdLst/>
            <a:ahLst/>
            <a:cxnLst/>
            <a:rect l="0" t="0" r="0" b="0"/>
            <a:pathLst>
              <a:path w="3919308" h="578167">
                <a:moveTo>
                  <a:pt x="3342766" y="168071"/>
                </a:moveTo>
                <a:lnTo>
                  <a:pt x="0" y="168071"/>
                </a:lnTo>
                <a:lnTo>
                  <a:pt x="0" y="410070"/>
                </a:lnTo>
                <a:lnTo>
                  <a:pt x="3342766" y="410070"/>
                </a:lnTo>
                <a:lnTo>
                  <a:pt x="3342766" y="578167"/>
                </a:lnTo>
                <a:lnTo>
                  <a:pt x="3919308" y="289077"/>
                </a:lnTo>
                <a:lnTo>
                  <a:pt x="3342766" y="0"/>
                </a:lnTo>
                <a:close/>
              </a:path>
            </a:pathLst>
          </a:custGeom>
          <a:gradFill flip="none" rotWithShape="1">
            <a:gsLst>
              <a:gs pos="0">
                <a:srgbClr val="8F8F8F">
                  <a:alpha val="40000"/>
                </a:srgbClr>
              </a:gs>
              <a:gs pos="100000">
                <a:srgbClr val="8F8F8F">
                  <a:alpha val="0"/>
                </a:srgbClr>
              </a:gs>
            </a:gsLst>
            <a:lin ang="10800000" scaled="1"/>
            <a:tileRect/>
          </a:gradFill>
          <a:ln w="12700" cmpd="sng">
            <a:noFill/>
            <a:prstDash val="solid"/>
          </a:ln>
        </p:spPr>
        <p:txBody>
          <a:bodyPr wrap="square" lIns="45712" tIns="22856" rIns="45712" bIns="22856"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grpSp>
        <p:nvGrpSpPr>
          <p:cNvPr id="20" name="B">
            <a:extLst>
              <a:ext uri="{FF2B5EF4-FFF2-40B4-BE49-F238E27FC236}">
                <a16:creationId xmlns:a16="http://schemas.microsoft.com/office/drawing/2014/main" id="{D2B5E192-5463-CEA7-8A12-4C48442C6913}"/>
              </a:ext>
            </a:extLst>
          </p:cNvPr>
          <p:cNvGrpSpPr/>
          <p:nvPr/>
        </p:nvGrpSpPr>
        <p:grpSpPr>
          <a:xfrm>
            <a:off x="4515331" y="1397291"/>
            <a:ext cx="1563895" cy="1564107"/>
            <a:chOff x="9030233" y="3300415"/>
            <a:chExt cx="3128213" cy="3128213"/>
          </a:xfrm>
        </p:grpSpPr>
        <p:sp>
          <p:nvSpPr>
            <p:cNvPr id="21" name="Colorful circle">
              <a:extLst>
                <a:ext uri="{FF2B5EF4-FFF2-40B4-BE49-F238E27FC236}">
                  <a16:creationId xmlns:a16="http://schemas.microsoft.com/office/drawing/2014/main" id="{394348D9-9CF3-AE02-70E7-88A93A16E20D}"/>
                </a:ext>
              </a:extLst>
            </p:cNvPr>
            <p:cNvSpPr/>
            <p:nvPr/>
          </p:nvSpPr>
          <p:spPr>
            <a:xfrm>
              <a:off x="9030233" y="3300415"/>
              <a:ext cx="3128213" cy="3128213"/>
            </a:xfrm>
            <a:custGeom>
              <a:avLst/>
              <a:gdLst/>
              <a:ahLst/>
              <a:cxnLst/>
              <a:rect l="0" t="0" r="0" b="0"/>
              <a:pathLst>
                <a:path w="3128213" h="3128213">
                  <a:moveTo>
                    <a:pt x="0" y="1564106"/>
                  </a:moveTo>
                  <a:cubicBezTo>
                    <a:pt x="0" y="700265"/>
                    <a:pt x="700316" y="0"/>
                    <a:pt x="1564131" y="0"/>
                  </a:cubicBezTo>
                  <a:cubicBezTo>
                    <a:pt x="2427960" y="0"/>
                    <a:pt x="3128213" y="700265"/>
                    <a:pt x="3128213" y="1564106"/>
                  </a:cubicBezTo>
                  <a:cubicBezTo>
                    <a:pt x="3128213" y="2427935"/>
                    <a:pt x="2427960" y="3128213"/>
                    <a:pt x="1564131" y="3128213"/>
                  </a:cubicBezTo>
                  <a:cubicBezTo>
                    <a:pt x="700316" y="3128213"/>
                    <a:pt x="0" y="2427935"/>
                    <a:pt x="0" y="1564106"/>
                  </a:cubicBezTo>
                  <a:close/>
                </a:path>
              </a:pathLst>
            </a:custGeom>
            <a:solidFill>
              <a:srgbClr val="034D4E"/>
            </a:solidFill>
            <a:ln w="12700" cmpd="sng">
              <a:noFill/>
              <a:prstDash val="solid"/>
            </a:ln>
          </p:spPr>
          <p:txBody>
            <a:bodyPr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  <p:sp>
          <p:nvSpPr>
            <p:cNvPr id="22" name="White circle">
              <a:extLst>
                <a:ext uri="{FF2B5EF4-FFF2-40B4-BE49-F238E27FC236}">
                  <a16:creationId xmlns:a16="http://schemas.microsoft.com/office/drawing/2014/main" id="{E7A73D3D-D9F2-9626-A992-52A0FCC01B1F}"/>
                </a:ext>
              </a:extLst>
            </p:cNvPr>
            <p:cNvSpPr/>
            <p:nvPr/>
          </p:nvSpPr>
          <p:spPr>
            <a:xfrm>
              <a:off x="9406867" y="3677058"/>
              <a:ext cx="2374950" cy="2374939"/>
            </a:xfrm>
            <a:custGeom>
              <a:avLst/>
              <a:gdLst/>
              <a:ahLst/>
              <a:cxnLst/>
              <a:rect l="0" t="0" r="0" b="0"/>
              <a:pathLst>
                <a:path w="2374950" h="2374938">
                  <a:moveTo>
                    <a:pt x="0" y="1187488"/>
                  </a:moveTo>
                  <a:cubicBezTo>
                    <a:pt x="0" y="531647"/>
                    <a:pt x="531660" y="0"/>
                    <a:pt x="1187500" y="0"/>
                  </a:cubicBezTo>
                  <a:cubicBezTo>
                    <a:pt x="1843316" y="0"/>
                    <a:pt x="2374950" y="531647"/>
                    <a:pt x="2374950" y="1187488"/>
                  </a:cubicBezTo>
                  <a:cubicBezTo>
                    <a:pt x="2374950" y="1843277"/>
                    <a:pt x="1843316" y="2374938"/>
                    <a:pt x="1187500" y="2374938"/>
                  </a:cubicBezTo>
                  <a:cubicBezTo>
                    <a:pt x="531660" y="2374938"/>
                    <a:pt x="0" y="1843277"/>
                    <a:pt x="0" y="1187488"/>
                  </a:cubicBezTo>
                  <a:close/>
                </a:path>
              </a:pathLst>
            </a:custGeom>
            <a:gradFill>
              <a:gsLst>
                <a:gs pos="0">
                  <a:srgbClr val="EAEAEA"/>
                </a:gs>
                <a:gs pos="100000">
                  <a:srgbClr val="FEFFFF"/>
                </a:gs>
              </a:gsLst>
              <a:lin ang="13500000" scaled="1"/>
            </a:gradFill>
            <a:ln w="12700" cmpd="sng">
              <a:noFill/>
              <a:prstDash val="solid"/>
            </a:ln>
            <a:effectLst>
              <a:outerShdw blurRad="317500" dist="127000" dir="2700000" algn="tl" rotWithShape="0">
                <a:prstClr val="black">
                  <a:alpha val="6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 defTabSz="457135"/>
              <a:endParaRPr lang="en-US" sz="933" dirty="0">
                <a:solidFill>
                  <a:srgbClr val="444444"/>
                </a:solidFill>
                <a:latin typeface="+mj-lt"/>
              </a:endParaRPr>
            </a:p>
          </p:txBody>
        </p:sp>
      </p:grpSp>
      <p:sp>
        <p:nvSpPr>
          <p:cNvPr id="23" name="Arrow">
            <a:extLst>
              <a:ext uri="{FF2B5EF4-FFF2-40B4-BE49-F238E27FC236}">
                <a16:creationId xmlns:a16="http://schemas.microsoft.com/office/drawing/2014/main" id="{58D7028A-237A-CC07-098F-B14B9AEB4ED6}"/>
              </a:ext>
            </a:extLst>
          </p:cNvPr>
          <p:cNvSpPr/>
          <p:nvPr/>
        </p:nvSpPr>
        <p:spPr>
          <a:xfrm>
            <a:off x="5787533" y="1391937"/>
            <a:ext cx="1732738" cy="255638"/>
          </a:xfrm>
          <a:custGeom>
            <a:avLst/>
            <a:gdLst/>
            <a:ahLst/>
            <a:cxnLst/>
            <a:rect l="0" t="0" r="0" b="0"/>
            <a:pathLst>
              <a:path w="3919308" h="578154">
                <a:moveTo>
                  <a:pt x="3342766" y="168071"/>
                </a:moveTo>
                <a:lnTo>
                  <a:pt x="0" y="168071"/>
                </a:lnTo>
                <a:lnTo>
                  <a:pt x="0" y="410070"/>
                </a:lnTo>
                <a:lnTo>
                  <a:pt x="3342766" y="410070"/>
                </a:lnTo>
                <a:lnTo>
                  <a:pt x="3342766" y="578154"/>
                </a:lnTo>
                <a:lnTo>
                  <a:pt x="3919308" y="289077"/>
                </a:lnTo>
                <a:lnTo>
                  <a:pt x="3342766" y="0"/>
                </a:lnTo>
                <a:close/>
              </a:path>
            </a:pathLst>
          </a:custGeom>
          <a:gradFill flip="none" rotWithShape="1">
            <a:gsLst>
              <a:gs pos="0">
                <a:srgbClr val="8F8F8F">
                  <a:alpha val="40000"/>
                </a:srgbClr>
              </a:gs>
              <a:gs pos="100000">
                <a:srgbClr val="8F8F8F">
                  <a:alpha val="0"/>
                </a:srgbClr>
              </a:gs>
            </a:gsLst>
            <a:lin ang="10800000" scaled="1"/>
            <a:tileRect/>
          </a:gradFill>
          <a:ln w="12700" cmpd="sng">
            <a:noFill/>
            <a:prstDash val="solid"/>
          </a:ln>
        </p:spPr>
        <p:txBody>
          <a:bodyPr wrap="square" lIns="45712" tIns="22856" rIns="45712" bIns="22856"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24" name="Arrow">
            <a:extLst>
              <a:ext uri="{FF2B5EF4-FFF2-40B4-BE49-F238E27FC236}">
                <a16:creationId xmlns:a16="http://schemas.microsoft.com/office/drawing/2014/main" id="{EC5CA06D-D1E5-3D01-4F7D-CCE5BC51BB03}"/>
              </a:ext>
            </a:extLst>
          </p:cNvPr>
          <p:cNvSpPr/>
          <p:nvPr/>
        </p:nvSpPr>
        <p:spPr>
          <a:xfrm>
            <a:off x="5787533" y="2744556"/>
            <a:ext cx="1732738" cy="255638"/>
          </a:xfrm>
          <a:custGeom>
            <a:avLst/>
            <a:gdLst/>
            <a:ahLst/>
            <a:cxnLst/>
            <a:rect l="0" t="0" r="0" b="0"/>
            <a:pathLst>
              <a:path w="3919308" h="578154">
                <a:moveTo>
                  <a:pt x="3342766" y="168071"/>
                </a:moveTo>
                <a:lnTo>
                  <a:pt x="0" y="168071"/>
                </a:lnTo>
                <a:lnTo>
                  <a:pt x="0" y="410070"/>
                </a:lnTo>
                <a:lnTo>
                  <a:pt x="3342766" y="410070"/>
                </a:lnTo>
                <a:lnTo>
                  <a:pt x="3342766" y="578154"/>
                </a:lnTo>
                <a:lnTo>
                  <a:pt x="3919308" y="289077"/>
                </a:lnTo>
                <a:lnTo>
                  <a:pt x="3342766" y="0"/>
                </a:lnTo>
                <a:close/>
              </a:path>
            </a:pathLst>
          </a:custGeom>
          <a:gradFill flip="none" rotWithShape="1">
            <a:gsLst>
              <a:gs pos="0">
                <a:srgbClr val="8F8F8F">
                  <a:alpha val="40000"/>
                </a:srgbClr>
              </a:gs>
              <a:gs pos="100000">
                <a:srgbClr val="8F8F8F">
                  <a:alpha val="0"/>
                </a:srgbClr>
              </a:gs>
            </a:gsLst>
            <a:lin ang="10800000" scaled="1"/>
            <a:tileRect/>
          </a:gradFill>
          <a:ln w="12700" cmpd="sng">
            <a:noFill/>
            <a:prstDash val="solid"/>
          </a:ln>
        </p:spPr>
        <p:txBody>
          <a:bodyPr wrap="square" lIns="45712" tIns="22856" rIns="45712" bIns="22856"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25" name="Colorful circle">
            <a:extLst>
              <a:ext uri="{FF2B5EF4-FFF2-40B4-BE49-F238E27FC236}">
                <a16:creationId xmlns:a16="http://schemas.microsoft.com/office/drawing/2014/main" id="{C41B6068-82C3-6898-4A41-9D9D6779206C}"/>
              </a:ext>
            </a:extLst>
          </p:cNvPr>
          <p:cNvSpPr/>
          <p:nvPr/>
        </p:nvSpPr>
        <p:spPr>
          <a:xfrm>
            <a:off x="1007754" y="2833408"/>
            <a:ext cx="1563896" cy="1564107"/>
          </a:xfrm>
          <a:custGeom>
            <a:avLst/>
            <a:gdLst/>
            <a:ahLst/>
            <a:cxnLst/>
            <a:rect l="0" t="0" r="0" b="0"/>
            <a:pathLst>
              <a:path w="3128213" h="3128213">
                <a:moveTo>
                  <a:pt x="0" y="1564106"/>
                </a:moveTo>
                <a:cubicBezTo>
                  <a:pt x="0" y="700252"/>
                  <a:pt x="700316" y="0"/>
                  <a:pt x="1564131" y="0"/>
                </a:cubicBezTo>
                <a:cubicBezTo>
                  <a:pt x="2427960" y="0"/>
                  <a:pt x="3128213" y="700252"/>
                  <a:pt x="3128213" y="1564106"/>
                </a:cubicBezTo>
                <a:cubicBezTo>
                  <a:pt x="3128213" y="2427935"/>
                  <a:pt x="2427960" y="3128213"/>
                  <a:pt x="1564131" y="3128213"/>
                </a:cubicBezTo>
                <a:cubicBezTo>
                  <a:pt x="700316" y="3128213"/>
                  <a:pt x="0" y="2427935"/>
                  <a:pt x="0" y="1564106"/>
                </a:cubicBezTo>
                <a:close/>
              </a:path>
            </a:pathLst>
          </a:custGeom>
          <a:solidFill>
            <a:schemeClr val="accent1">
              <a:alpha val="99000"/>
            </a:schemeClr>
          </a:solidFill>
          <a:ln w="12700" cmpd="sng">
            <a:noFill/>
            <a:prstDash val="solid"/>
          </a:ln>
        </p:spPr>
        <p:txBody>
          <a:bodyPr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26" name="Arrow">
            <a:extLst>
              <a:ext uri="{FF2B5EF4-FFF2-40B4-BE49-F238E27FC236}">
                <a16:creationId xmlns:a16="http://schemas.microsoft.com/office/drawing/2014/main" id="{45DDD4AF-AB0B-A9FE-2F86-148902FE9CFA}"/>
              </a:ext>
            </a:extLst>
          </p:cNvPr>
          <p:cNvSpPr/>
          <p:nvPr/>
        </p:nvSpPr>
        <p:spPr>
          <a:xfrm>
            <a:off x="2217125" y="2515158"/>
            <a:ext cx="2200022" cy="971919"/>
          </a:xfrm>
          <a:custGeom>
            <a:avLst/>
            <a:gdLst/>
            <a:ahLst/>
            <a:cxnLst/>
            <a:rect l="0" t="0" r="0" b="0"/>
            <a:pathLst>
              <a:path w="4400638" h="1943836">
                <a:moveTo>
                  <a:pt x="4400638" y="49085"/>
                </a:moveTo>
                <a:lnTo>
                  <a:pt x="3757549" y="0"/>
                </a:lnTo>
                <a:lnTo>
                  <a:pt x="3821226" y="155536"/>
                </a:lnTo>
                <a:lnTo>
                  <a:pt x="0" y="1719884"/>
                </a:lnTo>
                <a:lnTo>
                  <a:pt x="91681" y="1943836"/>
                </a:lnTo>
                <a:lnTo>
                  <a:pt x="3912920" y="379501"/>
                </a:lnTo>
                <a:lnTo>
                  <a:pt x="3976585" y="535051"/>
                </a:lnTo>
                <a:close/>
              </a:path>
            </a:pathLst>
          </a:custGeom>
          <a:solidFill>
            <a:srgbClr val="303030">
              <a:alpha val="20000"/>
            </a:srgbClr>
          </a:solidFill>
          <a:ln w="12700" cmpd="sng">
            <a:noFill/>
            <a:prstDash val="solid"/>
          </a:ln>
        </p:spPr>
        <p:txBody>
          <a:bodyPr lIns="45712" tIns="22856" rIns="45712" bIns="22856"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27" name="Arrow">
            <a:extLst>
              <a:ext uri="{FF2B5EF4-FFF2-40B4-BE49-F238E27FC236}">
                <a16:creationId xmlns:a16="http://schemas.microsoft.com/office/drawing/2014/main" id="{F34A187D-31F2-9798-9E2A-F6A9DDB9F040}"/>
              </a:ext>
            </a:extLst>
          </p:cNvPr>
          <p:cNvSpPr/>
          <p:nvPr/>
        </p:nvSpPr>
        <p:spPr>
          <a:xfrm>
            <a:off x="2217125" y="3743847"/>
            <a:ext cx="2200022" cy="971918"/>
          </a:xfrm>
          <a:custGeom>
            <a:avLst/>
            <a:gdLst/>
            <a:ahLst/>
            <a:cxnLst/>
            <a:rect l="0" t="0" r="0" b="0"/>
            <a:pathLst>
              <a:path w="4400638" h="1943836">
                <a:moveTo>
                  <a:pt x="4400638" y="1894751"/>
                </a:moveTo>
                <a:lnTo>
                  <a:pt x="3757549" y="1943836"/>
                </a:lnTo>
                <a:lnTo>
                  <a:pt x="3821226" y="1788299"/>
                </a:lnTo>
                <a:lnTo>
                  <a:pt x="0" y="223951"/>
                </a:lnTo>
                <a:lnTo>
                  <a:pt x="91681" y="0"/>
                </a:lnTo>
                <a:lnTo>
                  <a:pt x="3912920" y="1564335"/>
                </a:lnTo>
                <a:lnTo>
                  <a:pt x="3976585" y="1408785"/>
                </a:lnTo>
                <a:close/>
              </a:path>
            </a:pathLst>
          </a:custGeom>
          <a:solidFill>
            <a:srgbClr val="303030">
              <a:alpha val="20000"/>
            </a:srgbClr>
          </a:solidFill>
          <a:ln w="12700" cmpd="sng">
            <a:noFill/>
            <a:prstDash val="solid"/>
          </a:ln>
        </p:spPr>
        <p:txBody>
          <a:bodyPr lIns="45712" tIns="22856" rIns="45712" bIns="22856"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28" name="White circle">
            <a:extLst>
              <a:ext uri="{FF2B5EF4-FFF2-40B4-BE49-F238E27FC236}">
                <a16:creationId xmlns:a16="http://schemas.microsoft.com/office/drawing/2014/main" id="{927F39C8-AB54-87D4-4587-5A04F59A3F39}"/>
              </a:ext>
            </a:extLst>
          </p:cNvPr>
          <p:cNvSpPr/>
          <p:nvPr/>
        </p:nvSpPr>
        <p:spPr>
          <a:xfrm>
            <a:off x="1196046" y="3021730"/>
            <a:ext cx="1187316" cy="1187469"/>
          </a:xfrm>
          <a:custGeom>
            <a:avLst/>
            <a:gdLst/>
            <a:ahLst/>
            <a:cxnLst/>
            <a:rect l="0" t="0" r="0" b="0"/>
            <a:pathLst>
              <a:path w="2374950" h="2374938">
                <a:moveTo>
                  <a:pt x="0" y="1187488"/>
                </a:moveTo>
                <a:cubicBezTo>
                  <a:pt x="0" y="531647"/>
                  <a:pt x="531660" y="0"/>
                  <a:pt x="1187500" y="0"/>
                </a:cubicBezTo>
                <a:cubicBezTo>
                  <a:pt x="1843316" y="0"/>
                  <a:pt x="2374950" y="531647"/>
                  <a:pt x="2374950" y="1187488"/>
                </a:cubicBezTo>
                <a:cubicBezTo>
                  <a:pt x="2374950" y="1843278"/>
                  <a:pt x="1843316" y="2374938"/>
                  <a:pt x="1187500" y="2374938"/>
                </a:cubicBezTo>
                <a:cubicBezTo>
                  <a:pt x="531660" y="2374938"/>
                  <a:pt x="0" y="1843278"/>
                  <a:pt x="0" y="1187488"/>
                </a:cubicBezTo>
                <a:close/>
              </a:path>
            </a:pathLst>
          </a:custGeom>
          <a:gradFill>
            <a:gsLst>
              <a:gs pos="0">
                <a:srgbClr val="EAEAEA"/>
              </a:gs>
              <a:gs pos="100000">
                <a:srgbClr val="FEFFFF"/>
              </a:gs>
            </a:gsLst>
            <a:lin ang="13500000" scaled="1"/>
          </a:gradFill>
          <a:ln w="12700" cmpd="sng">
            <a:noFill/>
            <a:prstDash val="solid"/>
          </a:ln>
          <a:effectLst>
            <a:outerShdw blurRad="317500" dist="127000" dir="2700000" algn="tl" rotWithShape="0">
              <a:prstClr val="black">
                <a:alpha val="6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 defTabSz="457135"/>
            <a:endParaRPr lang="en-US" sz="933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29" name="Name">
            <a:extLst>
              <a:ext uri="{FF2B5EF4-FFF2-40B4-BE49-F238E27FC236}">
                <a16:creationId xmlns:a16="http://schemas.microsoft.com/office/drawing/2014/main" id="{329779FC-8846-A62E-B46F-BB57AB1B017C}"/>
              </a:ext>
            </a:extLst>
          </p:cNvPr>
          <p:cNvSpPr txBox="1"/>
          <p:nvPr/>
        </p:nvSpPr>
        <p:spPr>
          <a:xfrm>
            <a:off x="1239448" y="238474"/>
            <a:ext cx="9460977" cy="398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 defTabSz="457135">
              <a:lnSpc>
                <a:spcPts val="2799"/>
              </a:lnSpc>
              <a:defRPr lang="en-US"/>
            </a:pPr>
            <a:r>
              <a:rPr lang="en-US" sz="4000" dirty="0" err="1">
                <a:solidFill>
                  <a:srgbClr val="DD4F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Hospitalidades</a:t>
            </a:r>
            <a:r>
              <a:rPr lang="en-US" sz="4000" dirty="0">
                <a:solidFill>
                  <a:srgbClr val="DD4F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4000" dirty="0" err="1">
                <a:solidFill>
                  <a:srgbClr val="DD4F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Decreto</a:t>
            </a:r>
            <a:r>
              <a:rPr lang="en-US" sz="4000" dirty="0">
                <a:solidFill>
                  <a:srgbClr val="DD4F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10.889/21</a:t>
            </a:r>
          </a:p>
        </p:txBody>
      </p:sp>
      <p:sp>
        <p:nvSpPr>
          <p:cNvPr id="33" name="Text">
            <a:extLst>
              <a:ext uri="{FF2B5EF4-FFF2-40B4-BE49-F238E27FC236}">
                <a16:creationId xmlns:a16="http://schemas.microsoft.com/office/drawing/2014/main" id="{10E4412D-21D9-9DA4-310F-BDA754AA31A4}"/>
              </a:ext>
            </a:extLst>
          </p:cNvPr>
          <p:cNvSpPr txBox="1"/>
          <p:nvPr/>
        </p:nvSpPr>
        <p:spPr>
          <a:xfrm>
            <a:off x="7597113" y="2585624"/>
            <a:ext cx="2648479" cy="584775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457135"/>
            <a:r>
              <a:rPr lang="pt-BR" sz="1600" b="1" dirty="0">
                <a:solidFill>
                  <a:schemeClr val="bg2"/>
                </a:solidFill>
                <a:latin typeface="+mj-lt"/>
                <a:ea typeface="Roboto Condensed" panose="02000000000000000000" pitchFamily="2" charset="0"/>
              </a:rPr>
              <a:t>Requisitos gerais no Código</a:t>
            </a:r>
          </a:p>
          <a:p>
            <a:pPr algn="ctr" defTabSz="457135"/>
            <a:r>
              <a:rPr lang="pt-BR" sz="1600" b="1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Normativo em elaboração</a:t>
            </a:r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36911C2B-71BC-AB6E-8C8B-54773BE95D9E}"/>
              </a:ext>
            </a:extLst>
          </p:cNvPr>
          <p:cNvSpPr txBox="1"/>
          <p:nvPr/>
        </p:nvSpPr>
        <p:spPr>
          <a:xfrm rot="20413469">
            <a:off x="4293941" y="4783124"/>
            <a:ext cx="2013587" cy="461665"/>
          </a:xfrm>
          <a:prstGeom prst="rect">
            <a:avLst/>
          </a:prstGeom>
          <a:noFill/>
          <a:ln>
            <a:solidFill>
              <a:srgbClr val="BC8E03"/>
            </a:solidFill>
          </a:ln>
        </p:spPr>
        <p:txBody>
          <a:bodyPr wrap="square" rtlCol="0">
            <a:spAutoFit/>
          </a:bodyPr>
          <a:lstStyle/>
          <a:p>
            <a:pPr algn="ctr" defTabSz="457135"/>
            <a:r>
              <a:rPr lang="en-US" sz="2400" b="1" dirty="0" err="1">
                <a:solidFill>
                  <a:srgbClr val="C00000"/>
                </a:solidFill>
                <a:latin typeface="+mj-lt"/>
                <a:ea typeface="Roboto Condensed" panose="02000000000000000000" pitchFamily="2" charset="0"/>
              </a:rPr>
              <a:t>Presente</a:t>
            </a:r>
            <a:endParaRPr lang="ru-RU" b="1" dirty="0">
              <a:solidFill>
                <a:srgbClr val="C00000"/>
              </a:solidFill>
              <a:latin typeface="+mj-lt"/>
              <a:ea typeface="Roboto Condensed" panose="02000000000000000000" pitchFamily="2" charset="0"/>
            </a:endParaRPr>
          </a:p>
        </p:txBody>
      </p:sp>
      <p:sp>
        <p:nvSpPr>
          <p:cNvPr id="37" name="Text">
            <a:extLst>
              <a:ext uri="{FF2B5EF4-FFF2-40B4-BE49-F238E27FC236}">
                <a16:creationId xmlns:a16="http://schemas.microsoft.com/office/drawing/2014/main" id="{FF52515F-B65F-B3BD-E13B-4189D721FD7E}"/>
              </a:ext>
            </a:extLst>
          </p:cNvPr>
          <p:cNvSpPr txBox="1"/>
          <p:nvPr/>
        </p:nvSpPr>
        <p:spPr>
          <a:xfrm rot="20056255">
            <a:off x="4425498" y="1940491"/>
            <a:ext cx="164771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23C3D"/>
            </a:solidFill>
          </a:ln>
        </p:spPr>
        <p:txBody>
          <a:bodyPr wrap="square" rtlCol="0">
            <a:spAutoFit/>
          </a:bodyPr>
          <a:lstStyle/>
          <a:p>
            <a:pPr algn="ctr" defTabSz="457135"/>
            <a:r>
              <a:rPr lang="en-US" sz="2000" b="1" dirty="0" err="1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Hospitalidade</a:t>
            </a:r>
            <a:endParaRPr lang="ru-RU" sz="2000" b="1" dirty="0">
              <a:solidFill>
                <a:srgbClr val="444444"/>
              </a:solidFill>
              <a:latin typeface="+mj-lt"/>
              <a:ea typeface="Roboto Condensed" panose="02000000000000000000" pitchFamily="2" charset="0"/>
            </a:endParaRPr>
          </a:p>
        </p:txBody>
      </p:sp>
      <p:sp>
        <p:nvSpPr>
          <p:cNvPr id="39" name="Text">
            <a:extLst>
              <a:ext uri="{FF2B5EF4-FFF2-40B4-BE49-F238E27FC236}">
                <a16:creationId xmlns:a16="http://schemas.microsoft.com/office/drawing/2014/main" id="{BF25DFC4-E67D-9682-1C08-86AE18042C49}"/>
              </a:ext>
            </a:extLst>
          </p:cNvPr>
          <p:cNvSpPr txBox="1"/>
          <p:nvPr/>
        </p:nvSpPr>
        <p:spPr>
          <a:xfrm>
            <a:off x="7597113" y="4816124"/>
            <a:ext cx="205629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135"/>
            <a:r>
              <a:rPr lang="en-US" sz="3200" b="1" dirty="0">
                <a:solidFill>
                  <a:srgbClr val="C00000"/>
                </a:solidFill>
                <a:latin typeface="+mj-lt"/>
                <a:ea typeface="Roboto Condensed" panose="02000000000000000000" pitchFamily="2" charset="0"/>
              </a:rPr>
              <a:t>VEDADO</a:t>
            </a:r>
            <a:endParaRPr lang="ru-RU" sz="3200" b="1" dirty="0">
              <a:solidFill>
                <a:srgbClr val="C00000"/>
              </a:solidFill>
              <a:latin typeface="+mj-lt"/>
              <a:ea typeface="Roboto Condensed" panose="02000000000000000000" pitchFamily="2" charset="0"/>
            </a:endParaRPr>
          </a:p>
        </p:txBody>
      </p:sp>
      <p:sp>
        <p:nvSpPr>
          <p:cNvPr id="41" name="Text">
            <a:extLst>
              <a:ext uri="{FF2B5EF4-FFF2-40B4-BE49-F238E27FC236}">
                <a16:creationId xmlns:a16="http://schemas.microsoft.com/office/drawing/2014/main" id="{87E62CAB-A230-96F5-AC42-A53D46D8F91A}"/>
              </a:ext>
            </a:extLst>
          </p:cNvPr>
          <p:cNvSpPr txBox="1"/>
          <p:nvPr/>
        </p:nvSpPr>
        <p:spPr>
          <a:xfrm>
            <a:off x="7575233" y="1106465"/>
            <a:ext cx="2748417" cy="830997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457135"/>
            <a:r>
              <a:rPr lang="pt-BR" sz="1600" u="sng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Aceitável</a:t>
            </a:r>
            <a:r>
              <a:rPr lang="pt-BR" sz="1600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 no </a:t>
            </a:r>
          </a:p>
          <a:p>
            <a:pPr algn="ctr" defTabSz="457135"/>
            <a:r>
              <a:rPr lang="pt-BR" sz="1600" b="1" dirty="0">
                <a:solidFill>
                  <a:schemeClr val="bg2">
                    <a:lumMod val="75000"/>
                  </a:schemeClr>
                </a:solidFill>
                <a:latin typeface="+mj-lt"/>
                <a:ea typeface="Roboto Condensed" panose="02000000000000000000" pitchFamily="2" charset="0"/>
              </a:rPr>
              <a:t>INTERESSE</a:t>
            </a:r>
            <a:r>
              <a:rPr lang="pt-BR" sz="1600" b="1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 INSTITUCIONAL </a:t>
            </a:r>
            <a:r>
              <a:rPr lang="pt-BR" sz="1600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com </a:t>
            </a:r>
            <a:r>
              <a:rPr lang="pt-BR" sz="1600" b="1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AUTORIZAÇÃO DA FINEP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BF321E7-9419-F1DA-96EE-1C714DC76480}"/>
              </a:ext>
            </a:extLst>
          </p:cNvPr>
          <p:cNvSpPr txBox="1"/>
          <p:nvPr/>
        </p:nvSpPr>
        <p:spPr>
          <a:xfrm>
            <a:off x="233463" y="4419869"/>
            <a:ext cx="3238511" cy="2062103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b="1" i="1" u="none" strike="noStrike" dirty="0">
                <a:solidFill>
                  <a:srgbClr val="162937"/>
                </a:solidFill>
                <a:effectLst/>
                <a:latin typeface="+mj-lt"/>
              </a:rPr>
              <a:t>REPRESENTAÇÃO INSTITUCIONAL</a:t>
            </a:r>
          </a:p>
          <a:p>
            <a:pPr algn="ctr"/>
            <a:r>
              <a:rPr lang="pt-BR" sz="1600" b="0" i="1" u="none" strike="noStrike" dirty="0">
                <a:solidFill>
                  <a:srgbClr val="162937"/>
                </a:solidFill>
                <a:effectLst/>
                <a:latin typeface="+mj-lt"/>
              </a:rPr>
              <a:t>Participação de </a:t>
            </a:r>
            <a:r>
              <a:rPr lang="pt-BR" sz="1600" b="1" i="1" u="none" strike="noStrike" dirty="0">
                <a:solidFill>
                  <a:srgbClr val="162937"/>
                </a:solidFill>
                <a:effectLst/>
                <a:latin typeface="+mj-lt"/>
              </a:rPr>
              <a:t>agente público </a:t>
            </a:r>
            <a:r>
              <a:rPr lang="pt-BR" sz="1600" b="0" i="1" u="none" strike="noStrike" dirty="0">
                <a:solidFill>
                  <a:srgbClr val="162937"/>
                </a:solidFill>
                <a:effectLst/>
                <a:latin typeface="+mj-lt"/>
              </a:rPr>
              <a:t>em </a:t>
            </a:r>
            <a:r>
              <a:rPr lang="pt-BR" sz="1600" b="1" i="1" u="none" strike="noStrike" dirty="0">
                <a:solidFill>
                  <a:srgbClr val="162937"/>
                </a:solidFill>
                <a:effectLst/>
                <a:latin typeface="+mj-lt"/>
              </a:rPr>
              <a:t>compromisso público</a:t>
            </a:r>
            <a:r>
              <a:rPr lang="pt-BR" sz="1600" b="0" i="1" u="none" strike="noStrike" dirty="0">
                <a:solidFill>
                  <a:srgbClr val="162937"/>
                </a:solidFill>
                <a:effectLst/>
                <a:latin typeface="+mj-lt"/>
              </a:rPr>
              <a:t>, presencial ou </a:t>
            </a:r>
            <a:r>
              <a:rPr lang="pt-BR" sz="1600" b="0" i="1" u="none" strike="noStrike" dirty="0" err="1">
                <a:solidFill>
                  <a:srgbClr val="162937"/>
                </a:solidFill>
                <a:effectLst/>
                <a:latin typeface="+mj-lt"/>
              </a:rPr>
              <a:t>telepresencial</a:t>
            </a:r>
            <a:r>
              <a:rPr lang="pt-BR" sz="1600" b="0" i="1" u="none" strike="noStrike" dirty="0">
                <a:solidFill>
                  <a:srgbClr val="162937"/>
                </a:solidFill>
                <a:effectLst/>
                <a:latin typeface="+mj-lt"/>
              </a:rPr>
              <a:t>, </a:t>
            </a:r>
            <a:r>
              <a:rPr lang="pt-BR" sz="1600" b="1" i="1" u="none" strike="noStrike" dirty="0">
                <a:solidFill>
                  <a:srgbClr val="162937"/>
                </a:solidFill>
                <a:effectLst/>
                <a:latin typeface="+mj-lt"/>
              </a:rPr>
              <a:t>organizado por outro órgão ou entidade ou por agente privado</a:t>
            </a:r>
            <a:r>
              <a:rPr lang="pt-BR" sz="1600" b="0" i="1" u="none" strike="noStrike" dirty="0">
                <a:solidFill>
                  <a:srgbClr val="162937"/>
                </a:solidFill>
                <a:effectLst/>
                <a:latin typeface="+mj-lt"/>
              </a:rPr>
              <a:t>, no qual o agente público </a:t>
            </a:r>
            <a:r>
              <a:rPr lang="pt-BR" sz="1600" b="1" i="1" u="none" strike="noStrike" dirty="0">
                <a:solidFill>
                  <a:srgbClr val="162937"/>
                </a:solidFill>
                <a:effectLst/>
                <a:latin typeface="+mj-lt"/>
              </a:rPr>
              <a:t>represente oficialmente o órgão ou a entidade</a:t>
            </a:r>
            <a:endParaRPr lang="pt-BR" sz="1600" b="1" i="1" dirty="0">
              <a:latin typeface="+mj-lt"/>
            </a:endParaRPr>
          </a:p>
        </p:txBody>
      </p:sp>
      <p:sp>
        <p:nvSpPr>
          <p:cNvPr id="53" name="Text">
            <a:extLst>
              <a:ext uri="{FF2B5EF4-FFF2-40B4-BE49-F238E27FC236}">
                <a16:creationId xmlns:a16="http://schemas.microsoft.com/office/drawing/2014/main" id="{F6A67ABA-AA3A-997D-79FC-C3830AEECFC7}"/>
              </a:ext>
            </a:extLst>
          </p:cNvPr>
          <p:cNvSpPr txBox="1"/>
          <p:nvPr/>
        </p:nvSpPr>
        <p:spPr>
          <a:xfrm rot="20048126">
            <a:off x="2426428" y="2160652"/>
            <a:ext cx="20135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135"/>
            <a:r>
              <a:rPr lang="en-US" sz="2800" b="1" dirty="0">
                <a:solidFill>
                  <a:srgbClr val="444444"/>
                </a:solidFill>
                <a:latin typeface="+mj-lt"/>
                <a:ea typeface="Roboto Condensed" panose="02000000000000000000" pitchFamily="2" charset="0"/>
              </a:rPr>
              <a:t>SIM</a:t>
            </a:r>
            <a:endParaRPr lang="ru-RU" sz="2800" b="1" dirty="0">
              <a:solidFill>
                <a:srgbClr val="444444"/>
              </a:solidFill>
              <a:latin typeface="+mj-lt"/>
              <a:ea typeface="Roboto Condensed" panose="02000000000000000000" pitchFamily="2" charset="0"/>
            </a:endParaRPr>
          </a:p>
        </p:txBody>
      </p:sp>
      <p:sp>
        <p:nvSpPr>
          <p:cNvPr id="54" name="Text">
            <a:extLst>
              <a:ext uri="{FF2B5EF4-FFF2-40B4-BE49-F238E27FC236}">
                <a16:creationId xmlns:a16="http://schemas.microsoft.com/office/drawing/2014/main" id="{982770CE-111D-3B8E-4D2D-B26E8ED887D5}"/>
              </a:ext>
            </a:extLst>
          </p:cNvPr>
          <p:cNvSpPr txBox="1"/>
          <p:nvPr/>
        </p:nvSpPr>
        <p:spPr>
          <a:xfrm rot="1353640">
            <a:off x="2406292" y="3672626"/>
            <a:ext cx="20135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135"/>
            <a:r>
              <a:rPr lang="en-US" sz="2800" b="1" dirty="0">
                <a:solidFill>
                  <a:srgbClr val="C00000"/>
                </a:solidFill>
                <a:latin typeface="+mj-lt"/>
                <a:ea typeface="Roboto Condensed" panose="02000000000000000000" pitchFamily="2" charset="0"/>
              </a:rPr>
              <a:t>NÃO</a:t>
            </a:r>
            <a:endParaRPr lang="ru-RU" sz="2800" b="1" dirty="0">
              <a:solidFill>
                <a:srgbClr val="C00000"/>
              </a:solidFill>
              <a:latin typeface="+mj-lt"/>
              <a:ea typeface="Roboto Condensed" panose="02000000000000000000" pitchFamily="2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A808605-7C8A-424B-927C-86D5A9975B97}"/>
              </a:ext>
            </a:extLst>
          </p:cNvPr>
          <p:cNvSpPr txBox="1"/>
          <p:nvPr/>
        </p:nvSpPr>
        <p:spPr>
          <a:xfrm>
            <a:off x="3649865" y="6166144"/>
            <a:ext cx="833984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+mj-lt"/>
              </a:rPr>
              <a:t>Mesmo quando aceitável, avaliar a pertinência!</a:t>
            </a:r>
          </a:p>
        </p:txBody>
      </p:sp>
    </p:spTree>
    <p:extLst>
      <p:ext uri="{BB962C8B-B14F-4D97-AF65-F5344CB8AC3E}">
        <p14:creationId xmlns:p14="http://schemas.microsoft.com/office/powerpoint/2010/main" val="186064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3" grpId="0" animBg="1"/>
      <p:bldP spid="35" grpId="0" animBg="1"/>
      <p:bldP spid="37" grpId="0" animBg="1"/>
      <p:bldP spid="39" grpId="0" animBg="1"/>
      <p:bldP spid="41" grpId="0" animBg="1"/>
      <p:bldP spid="52" grpId="0" animBg="1"/>
      <p:bldP spid="53" grpId="0"/>
      <p:bldP spid="54" grpId="0"/>
      <p:bldP spid="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inep">
      <a:dk1>
        <a:sysClr val="windowText" lastClr="000000"/>
      </a:dk1>
      <a:lt1>
        <a:sysClr val="window" lastClr="FFFFFF"/>
      </a:lt1>
      <a:dk2>
        <a:srgbClr val="005051"/>
      </a:dk2>
      <a:lt2>
        <a:srgbClr val="8A8C8E"/>
      </a:lt2>
      <a:accent1>
        <a:srgbClr val="DD4F05"/>
      </a:accent1>
      <a:accent2>
        <a:srgbClr val="0098BA"/>
      </a:accent2>
      <a:accent3>
        <a:srgbClr val="6950A1"/>
      </a:accent3>
      <a:accent4>
        <a:srgbClr val="FFBF00"/>
      </a:accent4>
      <a:accent5>
        <a:srgbClr val="78E03D"/>
      </a:accent5>
      <a:accent6>
        <a:srgbClr val="005051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 algn="ctr">
          <a:defRPr sz="2800" b="1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Finep">
      <a:dk1>
        <a:sysClr val="windowText" lastClr="000000"/>
      </a:dk1>
      <a:lt1>
        <a:sysClr val="window" lastClr="FFFFFF"/>
      </a:lt1>
      <a:dk2>
        <a:srgbClr val="005051"/>
      </a:dk2>
      <a:lt2>
        <a:srgbClr val="8A8C8E"/>
      </a:lt2>
      <a:accent1>
        <a:srgbClr val="DD4F05"/>
      </a:accent1>
      <a:accent2>
        <a:srgbClr val="0098BA"/>
      </a:accent2>
      <a:accent3>
        <a:srgbClr val="6950A1"/>
      </a:accent3>
      <a:accent4>
        <a:srgbClr val="FFBF00"/>
      </a:accent4>
      <a:accent5>
        <a:srgbClr val="78E03D"/>
      </a:accent5>
      <a:accent6>
        <a:srgbClr val="005051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 algn="ctr">
          <a:defRPr sz="2800" b="1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5643</TotalTime>
  <Words>839</Words>
  <Application>Microsoft Office PowerPoint</Application>
  <PresentationFormat>Widescreen</PresentationFormat>
  <Paragraphs>124</Paragraphs>
  <Slides>16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Courier New</vt:lpstr>
      <vt:lpstr>Lato</vt:lpstr>
      <vt:lpstr>Montserrat Medium</vt:lpstr>
      <vt:lpstr>Open Sans Extrabold</vt:lpstr>
      <vt:lpstr>Open Sans Semibold</vt:lpstr>
      <vt:lpstr>Source Sans Pro</vt:lpstr>
      <vt:lpstr>Tahoma</vt:lpstr>
      <vt:lpstr>Wingdings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Ana Couto Branding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Camila Moletta</dc:creator>
  <cp:lastModifiedBy>Rosilene Matos Domingues</cp:lastModifiedBy>
  <cp:revision>241</cp:revision>
  <dcterms:created xsi:type="dcterms:W3CDTF">2013-11-12T13:20:39Z</dcterms:created>
  <dcterms:modified xsi:type="dcterms:W3CDTF">2023-06-27T19:50:40Z</dcterms:modified>
</cp:coreProperties>
</file>